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5"/>
  </p:sldMasterIdLst>
  <p:notesMasterIdLst>
    <p:notesMasterId r:id="rId16"/>
  </p:notesMasterIdLst>
  <p:handoutMasterIdLst>
    <p:handoutMasterId r:id="rId17"/>
  </p:handoutMasterIdLst>
  <p:sldIdLst>
    <p:sldId id="256" r:id="rId6"/>
    <p:sldId id="309" r:id="rId7"/>
    <p:sldId id="270" r:id="rId8"/>
    <p:sldId id="313" r:id="rId9"/>
    <p:sldId id="311" r:id="rId10"/>
    <p:sldId id="312" r:id="rId11"/>
    <p:sldId id="269" r:id="rId12"/>
    <p:sldId id="273" r:id="rId13"/>
    <p:sldId id="272" r:id="rId14"/>
    <p:sldId id="268" r:id="rId15"/>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FEA2F9-2BE5-444B-9C84-CB5962F4E0E9}" v="1" dt="2023-04-16T17:18:10.862"/>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0" d="100"/>
          <a:sy n="130" d="100"/>
        </p:scale>
        <p:origin x="77" y="145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Kemmer" userId="ea797bbb-5dbb-4865-b031-5100798ee163" providerId="ADAL" clId="{EE8F277B-9689-42E3-8BE0-E4085D31D02C}"/>
    <pc:docChg chg="custSel modSld">
      <pc:chgData name="Christian Kemmer" userId="ea797bbb-5dbb-4865-b031-5100798ee163" providerId="ADAL" clId="{EE8F277B-9689-42E3-8BE0-E4085D31D02C}" dt="2023-03-24T06:54:32.991" v="7"/>
      <pc:docMkLst>
        <pc:docMk/>
      </pc:docMkLst>
      <pc:sldChg chg="addSp delSp modSp mod">
        <pc:chgData name="Christian Kemmer" userId="ea797bbb-5dbb-4865-b031-5100798ee163" providerId="ADAL" clId="{EE8F277B-9689-42E3-8BE0-E4085D31D02C}" dt="2023-03-24T06:54:32.991" v="7"/>
        <pc:sldMkLst>
          <pc:docMk/>
          <pc:sldMk cId="2520349929" sldId="256"/>
        </pc:sldMkLst>
        <pc:picChg chg="add mod">
          <ac:chgData name="Christian Kemmer" userId="ea797bbb-5dbb-4865-b031-5100798ee163" providerId="ADAL" clId="{EE8F277B-9689-42E3-8BE0-E4085D31D02C}" dt="2023-03-24T06:54:32.991" v="7"/>
          <ac:picMkLst>
            <pc:docMk/>
            <pc:sldMk cId="2520349929" sldId="256"/>
            <ac:picMk id="5" creationId="{A2FD7D79-777F-28F3-524A-D68B9C24445E}"/>
          </ac:picMkLst>
        </pc:picChg>
        <pc:picChg chg="del">
          <ac:chgData name="Christian Kemmer" userId="ea797bbb-5dbb-4865-b031-5100798ee163" providerId="ADAL" clId="{EE8F277B-9689-42E3-8BE0-E4085D31D02C}" dt="2023-03-24T06:54:10.486" v="0" actId="478"/>
          <ac:picMkLst>
            <pc:docMk/>
            <pc:sldMk cId="2520349929" sldId="256"/>
            <ac:picMk id="6" creationId="{175C0B54-B04C-4386-A93F-458E91B7CD80}"/>
          </ac:picMkLst>
        </pc:picChg>
      </pc:sldChg>
    </pc:docChg>
  </pc:docChgLst>
  <pc:docChgLst>
    <pc:chgData name="Christian Kemmer" userId="9295564ea32059ad" providerId="LiveId" clId="{8CA1B72E-31D6-4F27-A361-07BF2A7E4DDD}"/>
    <pc:docChg chg="undo custSel addSld modSld">
      <pc:chgData name="Christian Kemmer" userId="9295564ea32059ad" providerId="LiveId" clId="{8CA1B72E-31D6-4F27-A361-07BF2A7E4DDD}" dt="2023-03-30T06:47:02.550" v="419" actId="20577"/>
      <pc:docMkLst>
        <pc:docMk/>
      </pc:docMkLst>
      <pc:sldChg chg="modSp mod">
        <pc:chgData name="Christian Kemmer" userId="9295564ea32059ad" providerId="LiveId" clId="{8CA1B72E-31D6-4F27-A361-07BF2A7E4DDD}" dt="2023-03-30T06:27:09.307" v="64" actId="20577"/>
        <pc:sldMkLst>
          <pc:docMk/>
          <pc:sldMk cId="2312559792" sldId="270"/>
        </pc:sldMkLst>
        <pc:spChg chg="mod">
          <ac:chgData name="Christian Kemmer" userId="9295564ea32059ad" providerId="LiveId" clId="{8CA1B72E-31D6-4F27-A361-07BF2A7E4DDD}" dt="2023-03-30T06:27:09.307" v="64" actId="20577"/>
          <ac:spMkLst>
            <pc:docMk/>
            <pc:sldMk cId="2312559792" sldId="270"/>
            <ac:spMk id="3" creationId="{A7E030C3-B6F9-4F91-AB89-6F8D0D42E17D}"/>
          </ac:spMkLst>
        </pc:spChg>
      </pc:sldChg>
      <pc:sldChg chg="modSp mod">
        <pc:chgData name="Christian Kemmer" userId="9295564ea32059ad" providerId="LiveId" clId="{8CA1B72E-31D6-4F27-A361-07BF2A7E4DDD}" dt="2023-03-30T06:25:02.176" v="5" actId="403"/>
        <pc:sldMkLst>
          <pc:docMk/>
          <pc:sldMk cId="1200119639" sldId="309"/>
        </pc:sldMkLst>
        <pc:spChg chg="mod">
          <ac:chgData name="Christian Kemmer" userId="9295564ea32059ad" providerId="LiveId" clId="{8CA1B72E-31D6-4F27-A361-07BF2A7E4DDD}" dt="2023-03-30T06:25:02.176" v="5" actId="403"/>
          <ac:spMkLst>
            <pc:docMk/>
            <pc:sldMk cId="1200119639" sldId="309"/>
            <ac:spMk id="3" creationId="{A7E030C3-B6F9-4F91-AB89-6F8D0D42E17D}"/>
          </ac:spMkLst>
        </pc:spChg>
      </pc:sldChg>
      <pc:sldChg chg="modSp mod">
        <pc:chgData name="Christian Kemmer" userId="9295564ea32059ad" providerId="LiveId" clId="{8CA1B72E-31D6-4F27-A361-07BF2A7E4DDD}" dt="2023-03-30T06:47:02.550" v="419" actId="20577"/>
        <pc:sldMkLst>
          <pc:docMk/>
          <pc:sldMk cId="272502307" sldId="311"/>
        </pc:sldMkLst>
        <pc:spChg chg="mod">
          <ac:chgData name="Christian Kemmer" userId="9295564ea32059ad" providerId="LiveId" clId="{8CA1B72E-31D6-4F27-A361-07BF2A7E4DDD}" dt="2023-03-30T06:47:02.550" v="419" actId="20577"/>
          <ac:spMkLst>
            <pc:docMk/>
            <pc:sldMk cId="272502307" sldId="311"/>
            <ac:spMk id="3" creationId="{A7E030C3-B6F9-4F91-AB89-6F8D0D42E17D}"/>
          </ac:spMkLst>
        </pc:spChg>
      </pc:sldChg>
      <pc:sldChg chg="modSp add mod">
        <pc:chgData name="Christian Kemmer" userId="9295564ea32059ad" providerId="LiveId" clId="{8CA1B72E-31D6-4F27-A361-07BF2A7E4DDD}" dt="2023-03-30T06:30:39.089" v="395" actId="20577"/>
        <pc:sldMkLst>
          <pc:docMk/>
          <pc:sldMk cId="3969024710" sldId="313"/>
        </pc:sldMkLst>
        <pc:spChg chg="mod">
          <ac:chgData name="Christian Kemmer" userId="9295564ea32059ad" providerId="LiveId" clId="{8CA1B72E-31D6-4F27-A361-07BF2A7E4DDD}" dt="2023-03-30T06:30:39.089" v="395" actId="20577"/>
          <ac:spMkLst>
            <pc:docMk/>
            <pc:sldMk cId="3969024710" sldId="313"/>
            <ac:spMk id="3" creationId="{A7E030C3-B6F9-4F91-AB89-6F8D0D42E17D}"/>
          </ac:spMkLst>
        </pc:spChg>
      </pc:sldChg>
    </pc:docChg>
  </pc:docChgLst>
  <pc:docChgLst>
    <pc:chgData name="Christian Kemmer" userId="9295564ea32059ad" providerId="LiveId" clId="{2D156021-08C1-4D08-BCF4-E75923A3F8DD}"/>
    <pc:docChg chg="custSel modSld">
      <pc:chgData name="Christian Kemmer" userId="9295564ea32059ad" providerId="LiveId" clId="{2D156021-08C1-4D08-BCF4-E75923A3F8DD}" dt="2023-03-26T18:17:54.946" v="470" actId="1076"/>
      <pc:docMkLst>
        <pc:docMk/>
      </pc:docMkLst>
      <pc:sldChg chg="addSp modSp mod">
        <pc:chgData name="Christian Kemmer" userId="9295564ea32059ad" providerId="LiveId" clId="{2D156021-08C1-4D08-BCF4-E75923A3F8DD}" dt="2023-03-26T18:17:54.946" v="470" actId="1076"/>
        <pc:sldMkLst>
          <pc:docMk/>
          <pc:sldMk cId="2696280970" sldId="269"/>
        </pc:sldMkLst>
        <pc:spChg chg="mod">
          <ac:chgData name="Christian Kemmer" userId="9295564ea32059ad" providerId="LiveId" clId="{2D156021-08C1-4D08-BCF4-E75923A3F8DD}" dt="2023-03-26T18:17:29.258" v="468" actId="20577"/>
          <ac:spMkLst>
            <pc:docMk/>
            <pc:sldMk cId="2696280970" sldId="269"/>
            <ac:spMk id="3" creationId="{D635AA2E-E179-4BF2-969A-2D439FD9F5DB}"/>
          </ac:spMkLst>
        </pc:spChg>
        <pc:picChg chg="add mod">
          <ac:chgData name="Christian Kemmer" userId="9295564ea32059ad" providerId="LiveId" clId="{2D156021-08C1-4D08-BCF4-E75923A3F8DD}" dt="2023-03-26T18:17:54.946" v="470" actId="1076"/>
          <ac:picMkLst>
            <pc:docMk/>
            <pc:sldMk cId="2696280970" sldId="269"/>
            <ac:picMk id="5" creationId="{62665062-B4F8-BCB7-D489-15AF14348CF0}"/>
          </ac:picMkLst>
        </pc:picChg>
      </pc:sldChg>
      <pc:sldChg chg="modSp mod">
        <pc:chgData name="Christian Kemmer" userId="9295564ea32059ad" providerId="LiveId" clId="{2D156021-08C1-4D08-BCF4-E75923A3F8DD}" dt="2023-03-26T18:16:30.689" v="373" actId="20577"/>
        <pc:sldMkLst>
          <pc:docMk/>
          <pc:sldMk cId="272502307" sldId="311"/>
        </pc:sldMkLst>
        <pc:spChg chg="mod">
          <ac:chgData name="Christian Kemmer" userId="9295564ea32059ad" providerId="LiveId" clId="{2D156021-08C1-4D08-BCF4-E75923A3F8DD}" dt="2023-03-26T18:16:30.689" v="373" actId="20577"/>
          <ac:spMkLst>
            <pc:docMk/>
            <pc:sldMk cId="272502307" sldId="311"/>
            <ac:spMk id="3" creationId="{A7E030C3-B6F9-4F91-AB89-6F8D0D42E17D}"/>
          </ac:spMkLst>
        </pc:spChg>
      </pc:sldChg>
    </pc:docChg>
  </pc:docChgLst>
  <pc:docChgLst>
    <pc:chgData name="Christian Kemmer" userId="ea797bbb-5dbb-4865-b031-5100798ee163" providerId="ADAL" clId="{5DFEA2F9-2BE5-444B-9C84-CB5962F4E0E9}"/>
    <pc:docChg chg="modSld">
      <pc:chgData name="Christian Kemmer" userId="ea797bbb-5dbb-4865-b031-5100798ee163" providerId="ADAL" clId="{5DFEA2F9-2BE5-444B-9C84-CB5962F4E0E9}" dt="2023-04-17T14:49:42.587" v="9" actId="20577"/>
      <pc:docMkLst>
        <pc:docMk/>
      </pc:docMkLst>
      <pc:sldChg chg="modSp mod">
        <pc:chgData name="Christian Kemmer" userId="ea797bbb-5dbb-4865-b031-5100798ee163" providerId="ADAL" clId="{5DFEA2F9-2BE5-444B-9C84-CB5962F4E0E9}" dt="2023-04-17T14:49:42.587" v="9" actId="20577"/>
        <pc:sldMkLst>
          <pc:docMk/>
          <pc:sldMk cId="2696280970" sldId="269"/>
        </pc:sldMkLst>
        <pc:spChg chg="mod">
          <ac:chgData name="Christian Kemmer" userId="ea797bbb-5dbb-4865-b031-5100798ee163" providerId="ADAL" clId="{5DFEA2F9-2BE5-444B-9C84-CB5962F4E0E9}" dt="2023-04-17T14:49:42.587" v="9" actId="20577"/>
          <ac:spMkLst>
            <pc:docMk/>
            <pc:sldMk cId="2696280970" sldId="269"/>
            <ac:spMk id="3" creationId="{D635AA2E-E179-4BF2-969A-2D439FD9F5DB}"/>
          </ac:spMkLst>
        </pc:spChg>
      </pc:sldChg>
      <pc:sldChg chg="modSp mod">
        <pc:chgData name="Christian Kemmer" userId="ea797bbb-5dbb-4865-b031-5100798ee163" providerId="ADAL" clId="{5DFEA2F9-2BE5-444B-9C84-CB5962F4E0E9}" dt="2023-04-16T19:19:46.867" v="5" actId="6549"/>
        <pc:sldMkLst>
          <pc:docMk/>
          <pc:sldMk cId="1440372208" sldId="273"/>
        </pc:sldMkLst>
        <pc:spChg chg="mod">
          <ac:chgData name="Christian Kemmer" userId="ea797bbb-5dbb-4865-b031-5100798ee163" providerId="ADAL" clId="{5DFEA2F9-2BE5-444B-9C84-CB5962F4E0E9}" dt="2023-04-16T19:19:46.867" v="5" actId="6549"/>
          <ac:spMkLst>
            <pc:docMk/>
            <pc:sldMk cId="1440372208" sldId="273"/>
            <ac:spMk id="3" creationId="{A7E030C3-B6F9-4F91-AB89-6F8D0D42E17D}"/>
          </ac:spMkLst>
        </pc:spChg>
      </pc:sldChg>
      <pc:sldChg chg="modSp mod">
        <pc:chgData name="Christian Kemmer" userId="ea797bbb-5dbb-4865-b031-5100798ee163" providerId="ADAL" clId="{5DFEA2F9-2BE5-444B-9C84-CB5962F4E0E9}" dt="2023-04-16T17:16:39.966" v="1" actId="20577"/>
        <pc:sldMkLst>
          <pc:docMk/>
          <pc:sldMk cId="272502307" sldId="311"/>
        </pc:sldMkLst>
        <pc:spChg chg="mod">
          <ac:chgData name="Christian Kemmer" userId="ea797bbb-5dbb-4865-b031-5100798ee163" providerId="ADAL" clId="{5DFEA2F9-2BE5-444B-9C84-CB5962F4E0E9}" dt="2023-04-16T17:16:39.966" v="1" actId="20577"/>
          <ac:spMkLst>
            <pc:docMk/>
            <pc:sldMk cId="272502307" sldId="311"/>
            <ac:spMk id="3" creationId="{A7E030C3-B6F9-4F91-AB89-6F8D0D42E17D}"/>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r>
              <a:rPr lang="de-DE" i="1">
                <a:solidFill>
                  <a:schemeClr val="accent1"/>
                </a:solidFill>
              </a:rPr>
              <a:t>17.04.2023</a:t>
            </a:r>
          </a:p>
        </p:txBody>
      </p:sp>
      <p:sp>
        <p:nvSpPr>
          <p:cNvPr id="4" name="Fußzeilenplatzhalter 3"/>
          <p:cNvSpPr>
            <a:spLocks noGrp="1"/>
          </p:cNvSpPr>
          <p:nvPr>
            <p:ph type="ftr" sz="quarter" idx="2"/>
          </p:nvPr>
        </p:nvSpPr>
        <p:spPr>
          <a:xfrm>
            <a:off x="-1" y="9428584"/>
            <a:ext cx="3850444" cy="498055"/>
          </a:xfrm>
          <a:prstGeom prst="rect">
            <a:avLst/>
          </a:prstGeom>
        </p:spPr>
        <p:txBody>
          <a:bodyPr vert="horz" lIns="91440" tIns="45720" rIns="91440" bIns="45720" rtlCol="0" anchor="b"/>
          <a:lstStyle>
            <a:lvl1pPr algn="l">
              <a:defRPr sz="1200"/>
            </a:lvl1pPr>
          </a:lstStyle>
          <a:p>
            <a:r>
              <a:rPr lang="de-DE" i="1">
                <a:solidFill>
                  <a:schemeClr val="accent1"/>
                </a:solidFill>
              </a:rPr>
              <a:t>Seminar für das Lehramt an Gymnasien und Gesamtschulen</a:t>
            </a:r>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C7E6C5D-A1D4-4CA6-A245-9C7EC36C297A}" type="slidenum">
              <a:rPr lang="de-DE" i="1" smtClean="0">
                <a:solidFill>
                  <a:schemeClr val="accent1"/>
                </a:solidFill>
              </a:rPr>
              <a:t>‹Nr.›</a:t>
            </a:fld>
            <a:endParaRPr lang="de-DE" i="1">
              <a:solidFill>
                <a:schemeClr val="accent1"/>
              </a:solidFill>
            </a:endParaRPr>
          </a:p>
        </p:txBody>
      </p:sp>
      <p:pic>
        <p:nvPicPr>
          <p:cNvPr id="6" name="Bild 9" descr="Macintosh HD:Users:Kloeppner:Documents:1_Schule:Projekte:ZfsL:Dateivorlagen_mit_ZfsL-Logo:ZfsL Logo:ZfsL Logo - Bitmap -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021" y="142349"/>
            <a:ext cx="924198" cy="254028"/>
          </a:xfrm>
          <a:prstGeom prst="rect">
            <a:avLst/>
          </a:prstGeom>
          <a:noFill/>
          <a:ln>
            <a:noFill/>
          </a:ln>
        </p:spPr>
      </p:pic>
    </p:spTree>
    <p:extLst>
      <p:ext uri="{BB962C8B-B14F-4D97-AF65-F5344CB8AC3E}">
        <p14:creationId xmlns:p14="http://schemas.microsoft.com/office/powerpoint/2010/main" val="341913804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i="1">
                <a:solidFill>
                  <a:schemeClr val="accent1"/>
                </a:solidFill>
              </a:defRPr>
            </a:lvl1pPr>
          </a:lstStyle>
          <a:p>
            <a:r>
              <a:rPr lang="de-DE"/>
              <a:t>17.04.2023</a:t>
            </a:r>
          </a:p>
        </p:txBody>
      </p:sp>
      <p:sp>
        <p:nvSpPr>
          <p:cNvPr id="4" name="Folienbildplatzhalt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9428584"/>
            <a:ext cx="3935497" cy="498055"/>
          </a:xfrm>
          <a:prstGeom prst="rect">
            <a:avLst/>
          </a:prstGeom>
        </p:spPr>
        <p:txBody>
          <a:bodyPr vert="horz" lIns="91440" tIns="45720" rIns="91440" bIns="45720" rtlCol="0" anchor="b"/>
          <a:lstStyle>
            <a:lvl1pPr algn="l">
              <a:defRPr sz="1200" i="1">
                <a:solidFill>
                  <a:schemeClr val="accent1"/>
                </a:solidFill>
              </a:defRPr>
            </a:lvl1pPr>
          </a:lstStyle>
          <a:p>
            <a:r>
              <a:rPr lang="de-DE"/>
              <a:t>Seminar für das Lehramt an Gymnasien und Gesamtschulen</a:t>
            </a:r>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i="1">
                <a:solidFill>
                  <a:schemeClr val="accent1"/>
                </a:solidFill>
              </a:defRPr>
            </a:lvl1pPr>
          </a:lstStyle>
          <a:p>
            <a:fld id="{82A99FC3-A2D9-4ECB-A8FE-20BCE8A24FD4}" type="slidenum">
              <a:rPr lang="de-DE" smtClean="0"/>
              <a:pPr/>
              <a:t>‹Nr.›</a:t>
            </a:fld>
            <a:endParaRPr lang="de-DE"/>
          </a:p>
        </p:txBody>
      </p:sp>
      <p:pic>
        <p:nvPicPr>
          <p:cNvPr id="8" name="Bild 9" descr="Macintosh HD:Users:Kloeppner:Documents:1_Schule:Projekte:ZfsL:Dateivorlagen_mit_ZfsL-Logo:ZfsL Logo:ZfsL Logo - Bitmap - transparen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021" y="142349"/>
            <a:ext cx="924198" cy="254028"/>
          </a:xfrm>
          <a:prstGeom prst="rect">
            <a:avLst/>
          </a:prstGeom>
          <a:noFill/>
          <a:ln>
            <a:noFill/>
          </a:ln>
        </p:spPr>
      </p:pic>
    </p:spTree>
    <p:extLst>
      <p:ext uri="{BB962C8B-B14F-4D97-AF65-F5344CB8AC3E}">
        <p14:creationId xmlns:p14="http://schemas.microsoft.com/office/powerpoint/2010/main" val="10539459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Datumsplatzhalter 3"/>
          <p:cNvSpPr>
            <a:spLocks noGrp="1"/>
          </p:cNvSpPr>
          <p:nvPr>
            <p:ph type="dt" idx="1"/>
          </p:nvPr>
        </p:nvSpPr>
        <p:spPr/>
        <p:txBody>
          <a:bodyPr/>
          <a:lstStyle/>
          <a:p>
            <a:r>
              <a:rPr lang="de-DE"/>
              <a:t>17.04.2023</a:t>
            </a:r>
          </a:p>
        </p:txBody>
      </p:sp>
      <p:sp>
        <p:nvSpPr>
          <p:cNvPr id="5" name="Fußzeilenplatzhalter 4"/>
          <p:cNvSpPr>
            <a:spLocks noGrp="1"/>
          </p:cNvSpPr>
          <p:nvPr>
            <p:ph type="ftr" sz="quarter" idx="4"/>
          </p:nvPr>
        </p:nvSpPr>
        <p:spPr/>
        <p:txBody>
          <a:bodyPr/>
          <a:lstStyle/>
          <a:p>
            <a:r>
              <a:rPr lang="de-DE"/>
              <a:t>Seminar für das Lehramt an Gymnasien und Gesamtschulen</a:t>
            </a:r>
          </a:p>
        </p:txBody>
      </p:sp>
      <p:sp>
        <p:nvSpPr>
          <p:cNvPr id="6" name="Foliennummernplatzhalter 5"/>
          <p:cNvSpPr>
            <a:spLocks noGrp="1"/>
          </p:cNvSpPr>
          <p:nvPr>
            <p:ph type="sldNum" sz="quarter" idx="5"/>
          </p:nvPr>
        </p:nvSpPr>
        <p:spPr/>
        <p:txBody>
          <a:bodyPr/>
          <a:lstStyle/>
          <a:p>
            <a:fld id="{82A99FC3-A2D9-4ECB-A8FE-20BCE8A24FD4}" type="slidenum">
              <a:rPr lang="de-DE" smtClean="0"/>
              <a:pPr/>
              <a:t>1</a:t>
            </a:fld>
            <a:endParaRPr lang="de-DE"/>
          </a:p>
        </p:txBody>
      </p:sp>
    </p:spTree>
    <p:extLst>
      <p:ext uri="{BB962C8B-B14F-4D97-AF65-F5344CB8AC3E}">
        <p14:creationId xmlns:p14="http://schemas.microsoft.com/office/powerpoint/2010/main" val="2402664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16163"/>
            <a:ext cx="7772400" cy="2387600"/>
          </a:xfrm>
        </p:spPr>
        <p:txBody>
          <a:bodyPr anchor="ctr" anchorCtr="0"/>
          <a:lstStyle>
            <a:lvl1pPr algn="ctr">
              <a:defRPr sz="6000"/>
            </a:lvl1pPr>
          </a:lstStyle>
          <a:p>
            <a:r>
              <a:rPr lang="de-DE"/>
              <a:t>Mastertitelformat bearbeiten</a:t>
            </a:r>
            <a:endParaRPr lang="en-US"/>
          </a:p>
        </p:txBody>
      </p:sp>
      <p:sp>
        <p:nvSpPr>
          <p:cNvPr id="3" name="Subtitle 2"/>
          <p:cNvSpPr>
            <a:spLocks noGrp="1"/>
          </p:cNvSpPr>
          <p:nvPr>
            <p:ph type="subTitle" idx="1"/>
          </p:nvPr>
        </p:nvSpPr>
        <p:spPr>
          <a:xfrm>
            <a:off x="1143000" y="871870"/>
            <a:ext cx="6858000" cy="1444293"/>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a:p>
        </p:txBody>
      </p:sp>
      <p:sp>
        <p:nvSpPr>
          <p:cNvPr id="4" name="Date Placeholder 3"/>
          <p:cNvSpPr>
            <a:spLocks noGrp="1"/>
          </p:cNvSpPr>
          <p:nvPr>
            <p:ph type="dt" sz="half" idx="10"/>
          </p:nvPr>
        </p:nvSpPr>
        <p:spPr/>
        <p:txBody>
          <a:bodyPr/>
          <a:lstStyle/>
          <a:p>
            <a:r>
              <a:rPr lang="de-DE"/>
              <a:t>17.04.2023</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25017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r>
              <a:rPr lang="de-DE"/>
              <a:t>17.04.2023</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1386594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p>
            <a:r>
              <a:rPr lang="de-DE"/>
              <a:t>17.04.2023</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2178815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r>
              <a:rPr lang="de-DE"/>
              <a:t>17.04.2023</a:t>
            </a:r>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88CD46F-F94C-49F5-A7B1-42F44DDF7F72}" type="slidenum">
              <a:rPr lang="de-DE" smtClean="0"/>
              <a:pPr/>
              <a:t>‹Nr.›</a:t>
            </a:fld>
            <a:endParaRPr lang="de-DE"/>
          </a:p>
        </p:txBody>
      </p:sp>
    </p:spTree>
    <p:extLst>
      <p:ext uri="{BB962C8B-B14F-4D97-AF65-F5344CB8AC3E}">
        <p14:creationId xmlns:p14="http://schemas.microsoft.com/office/powerpoint/2010/main" val="386573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a:xfrm>
            <a:off x="6457949" y="6492874"/>
            <a:ext cx="2057400" cy="365125"/>
          </a:xfrm>
        </p:spPr>
        <p:txBody>
          <a:bodyPr/>
          <a:lstStyle/>
          <a:p>
            <a:r>
              <a:rPr lang="de-DE"/>
              <a:t>17.04.2023</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1899493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6445914" y="6492874"/>
            <a:ext cx="2057400" cy="365125"/>
          </a:xfrm>
        </p:spPr>
        <p:txBody>
          <a:bodyPr/>
          <a:lstStyle/>
          <a:p>
            <a:r>
              <a:rPr lang="de-DE"/>
              <a:t>17.04.2023</a:t>
            </a:r>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4146680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a:xfrm>
            <a:off x="6458988" y="6492874"/>
            <a:ext cx="2056361" cy="365125"/>
          </a:xfrm>
        </p:spPr>
        <p:txBody>
          <a:bodyPr/>
          <a:lstStyle/>
          <a:p>
            <a:r>
              <a:rPr lang="de-DE"/>
              <a:t>17.04.2023</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90413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a:xfrm>
            <a:off x="6467301" y="6492874"/>
            <a:ext cx="2057400" cy="365125"/>
          </a:xfrm>
        </p:spPr>
        <p:txBody>
          <a:bodyPr/>
          <a:lstStyle/>
          <a:p>
            <a:r>
              <a:rPr lang="de-DE"/>
              <a:t>17.04.2023</a:t>
            </a:r>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08965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a:xfrm>
            <a:off x="6457949" y="6492874"/>
            <a:ext cx="2057400" cy="365125"/>
          </a:xfrm>
        </p:spPr>
        <p:txBody>
          <a:bodyPr/>
          <a:lstStyle/>
          <a:p>
            <a:r>
              <a:rPr lang="de-DE"/>
              <a:t>17.04.2023</a:t>
            </a:r>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194147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DE"/>
              <a:t>17.04.2023</a:t>
            </a:r>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108878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r>
              <a:rPr lang="de-DE"/>
              <a:t>17.04.2023</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874235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r>
              <a:rPr lang="de-DE"/>
              <a:t>17.04.2023</a:t>
            </a:r>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D8584F0F-A157-48A2-A14E-46211662988B}" type="slidenum">
              <a:rPr lang="de-DE" smtClean="0"/>
              <a:t>‹Nr.›</a:t>
            </a:fld>
            <a:endParaRPr lang="de-DE"/>
          </a:p>
        </p:txBody>
      </p:sp>
    </p:spTree>
    <p:extLst>
      <p:ext uri="{BB962C8B-B14F-4D97-AF65-F5344CB8AC3E}">
        <p14:creationId xmlns:p14="http://schemas.microsoft.com/office/powerpoint/2010/main" val="2297367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544514"/>
            <a:ext cx="7886700" cy="1146175"/>
          </a:xfrm>
          <a:prstGeom prst="rect">
            <a:avLst/>
          </a:prstGeom>
        </p:spPr>
        <p:txBody>
          <a:bodyPr vert="horz" lIns="91440" tIns="45720" rIns="91440" bIns="45720" rtlCol="0" anchor="ctr">
            <a:normAutofit/>
          </a:bodyPr>
          <a:lstStyle/>
          <a:p>
            <a:r>
              <a:rPr lang="de-DE"/>
              <a:t>Titelmasterformat durch Klicken bearbeiten</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2"/>
          </p:nvPr>
        </p:nvSpPr>
        <p:spPr>
          <a:xfrm>
            <a:off x="6115050" y="6492874"/>
            <a:ext cx="2057400" cy="365125"/>
          </a:xfrm>
          <a:prstGeom prst="rect">
            <a:avLst/>
          </a:prstGeom>
        </p:spPr>
        <p:txBody>
          <a:bodyPr vert="horz" lIns="91440" tIns="45720" rIns="91440" bIns="45720" rtlCol="0" anchor="ctr"/>
          <a:lstStyle>
            <a:lvl1pPr algn="r">
              <a:defRPr sz="1200" i="1">
                <a:solidFill>
                  <a:schemeClr val="tx2"/>
                </a:solidFill>
              </a:defRPr>
            </a:lvl1pPr>
          </a:lstStyle>
          <a:p>
            <a:r>
              <a:rPr lang="de-DE"/>
              <a:t>17.04.2023</a:t>
            </a:r>
          </a:p>
        </p:txBody>
      </p:sp>
      <p:sp>
        <p:nvSpPr>
          <p:cNvPr id="5" name="Footer Placeholder 4"/>
          <p:cNvSpPr>
            <a:spLocks noGrp="1"/>
          </p:cNvSpPr>
          <p:nvPr>
            <p:ph type="ftr" sz="quarter" idx="3"/>
          </p:nvPr>
        </p:nvSpPr>
        <p:spPr>
          <a:xfrm>
            <a:off x="102129" y="6500727"/>
            <a:ext cx="5952600" cy="365125"/>
          </a:xfrm>
          <a:prstGeom prst="rect">
            <a:avLst/>
          </a:prstGeom>
        </p:spPr>
        <p:txBody>
          <a:bodyPr vert="horz" lIns="91440" tIns="45720" rIns="91440" bIns="45720" rtlCol="0" anchor="ctr"/>
          <a:lstStyle>
            <a:lvl1pPr algn="l">
              <a:defRPr sz="1200" i="1">
                <a:solidFill>
                  <a:schemeClr val="tx2"/>
                </a:solidFill>
              </a:defRPr>
            </a:lvl1pPr>
          </a:lstStyle>
          <a:p>
            <a:endParaRPr lang="de-DE"/>
          </a:p>
        </p:txBody>
      </p:sp>
      <p:sp>
        <p:nvSpPr>
          <p:cNvPr id="6" name="Slide Number Placeholder 5"/>
          <p:cNvSpPr>
            <a:spLocks noGrp="1"/>
          </p:cNvSpPr>
          <p:nvPr>
            <p:ph type="sldNum" sz="quarter" idx="4"/>
          </p:nvPr>
        </p:nvSpPr>
        <p:spPr>
          <a:xfrm>
            <a:off x="8515349" y="6492875"/>
            <a:ext cx="493295" cy="365125"/>
          </a:xfrm>
          <a:prstGeom prst="rect">
            <a:avLst/>
          </a:prstGeom>
        </p:spPr>
        <p:txBody>
          <a:bodyPr vert="horz" lIns="91440" tIns="45720" rIns="91440" bIns="45720" rtlCol="0" anchor="ctr"/>
          <a:lstStyle>
            <a:lvl1pPr algn="r">
              <a:defRPr sz="1200" i="1">
                <a:solidFill>
                  <a:schemeClr val="tx2"/>
                </a:solidFill>
              </a:defRPr>
            </a:lvl1pPr>
          </a:lstStyle>
          <a:p>
            <a:fld id="{D8584F0F-A157-48A2-A14E-46211662988B}" type="slidenum">
              <a:rPr lang="de-DE" smtClean="0"/>
              <a:pPr/>
              <a:t>‹Nr.›</a:t>
            </a:fld>
            <a:endParaRPr lang="de-DE"/>
          </a:p>
        </p:txBody>
      </p:sp>
      <p:pic>
        <p:nvPicPr>
          <p:cNvPr id="7" name="Bild 9" descr="Macintosh HD:Users:Kloeppner:Documents:1_Schule:Projekte:ZfsL:Dateivorlagen_mit_ZfsL-Logo:ZfsL Logo:ZfsL Logo - Bitmap - transparent.png"/>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62450" y="131126"/>
            <a:ext cx="932400" cy="234000"/>
          </a:xfrm>
          <a:prstGeom prst="rect">
            <a:avLst/>
          </a:prstGeom>
          <a:noFill/>
          <a:ln>
            <a:noFill/>
          </a:ln>
        </p:spPr>
      </p:pic>
      <p:cxnSp>
        <p:nvCxnSpPr>
          <p:cNvPr id="12" name="Gerade Verbindung 10"/>
          <p:cNvCxnSpPr/>
          <p:nvPr userDrawn="1"/>
        </p:nvCxnSpPr>
        <p:spPr>
          <a:xfrm>
            <a:off x="141184" y="6492874"/>
            <a:ext cx="8846194" cy="0"/>
          </a:xfrm>
          <a:prstGeom prst="line">
            <a:avLst/>
          </a:prstGeom>
          <a:ln w="19050" cap="flat">
            <a:solidFill>
              <a:schemeClr val="accent1"/>
            </a:solidFill>
            <a:round/>
          </a:ln>
          <a:effectLst/>
        </p:spPr>
        <p:style>
          <a:lnRef idx="2">
            <a:schemeClr val="accent1"/>
          </a:lnRef>
          <a:fillRef idx="0">
            <a:schemeClr val="accent1"/>
          </a:fillRef>
          <a:effectRef idx="1">
            <a:schemeClr val="accent1"/>
          </a:effectRef>
          <a:fontRef idx="minor">
            <a:schemeClr val="tx1"/>
          </a:fontRef>
        </p:style>
      </p:cxnSp>
      <p:cxnSp>
        <p:nvCxnSpPr>
          <p:cNvPr id="16" name="Gerade Verbindung 10"/>
          <p:cNvCxnSpPr/>
          <p:nvPr userDrawn="1"/>
        </p:nvCxnSpPr>
        <p:spPr>
          <a:xfrm>
            <a:off x="1203158" y="361202"/>
            <a:ext cx="7784220" cy="3924"/>
          </a:xfrm>
          <a:prstGeom prst="line">
            <a:avLst/>
          </a:prstGeom>
          <a:ln w="19050" cap="flat">
            <a:solidFill>
              <a:schemeClr val="accent1"/>
            </a:solidFill>
            <a:round/>
          </a:ln>
          <a:effectLst/>
        </p:spPr>
        <p:style>
          <a:lnRef idx="2">
            <a:schemeClr val="accent1"/>
          </a:lnRef>
          <a:fillRef idx="0">
            <a:schemeClr val="accent1"/>
          </a:fillRef>
          <a:effectRef idx="1">
            <a:schemeClr val="accent1"/>
          </a:effectRef>
          <a:fontRef idx="minor">
            <a:schemeClr val="tx1"/>
          </a:fontRef>
        </p:style>
      </p:cxnSp>
      <p:sp>
        <p:nvSpPr>
          <p:cNvPr id="23" name="Untertitel 2"/>
          <p:cNvSpPr txBox="1">
            <a:spLocks/>
          </p:cNvSpPr>
          <p:nvPr userDrawn="1"/>
        </p:nvSpPr>
        <p:spPr>
          <a:xfrm>
            <a:off x="3623077" y="55417"/>
            <a:ext cx="5472609" cy="29793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de-DE" sz="1400" i="1">
              <a:solidFill>
                <a:schemeClr val="accent1"/>
              </a:solidFill>
            </a:endParaRPr>
          </a:p>
        </p:txBody>
      </p:sp>
    </p:spTree>
    <p:extLst>
      <p:ext uri="{BB962C8B-B14F-4D97-AF65-F5344CB8AC3E}">
        <p14:creationId xmlns:p14="http://schemas.microsoft.com/office/powerpoint/2010/main" val="2793050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4" r:id="rId12"/>
  </p:sldLayoutIdLst>
  <p:hf sldNum="0" hdr="0" ftr="0"/>
  <p:txStyles>
    <p:titleStyle>
      <a:lvl1pPr algn="ctr"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zfslrheine.sharepoint.com/:p:/g/Praxissemester_GyGe/ET9Y1Vh4aYlBrZjD6Ab0LYIBA-OvF9t6rqdMFAxLOHhl9g?e=mdV8XQ"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316163"/>
            <a:ext cx="7772400" cy="2069406"/>
          </a:xfrm>
        </p:spPr>
        <p:txBody>
          <a:bodyPr/>
          <a:lstStyle/>
          <a:p>
            <a:r>
              <a:rPr lang="de-DE"/>
              <a:t>Praxissemester</a:t>
            </a:r>
          </a:p>
        </p:txBody>
      </p:sp>
      <p:sp>
        <p:nvSpPr>
          <p:cNvPr id="3" name="Untertitel 2"/>
          <p:cNvSpPr>
            <a:spLocks noGrp="1"/>
          </p:cNvSpPr>
          <p:nvPr>
            <p:ph type="subTitle" idx="1"/>
          </p:nvPr>
        </p:nvSpPr>
        <p:spPr/>
        <p:txBody>
          <a:bodyPr anchor="ctr" anchorCtr="0"/>
          <a:lstStyle/>
          <a:p>
            <a:r>
              <a:rPr lang="de-DE"/>
              <a:t>Aktuelles &amp; Ausblick</a:t>
            </a:r>
            <a:br>
              <a:rPr lang="de-DE"/>
            </a:br>
            <a:r>
              <a:rPr lang="de-DE"/>
              <a:t>zum</a:t>
            </a:r>
          </a:p>
        </p:txBody>
      </p:sp>
      <p:pic>
        <p:nvPicPr>
          <p:cNvPr id="5" name="Grafik 4">
            <a:hlinkClick r:id="rId3"/>
            <a:extLst>
              <a:ext uri="{FF2B5EF4-FFF2-40B4-BE49-F238E27FC236}">
                <a16:creationId xmlns:a16="http://schemas.microsoft.com/office/drawing/2014/main" id="{A2FD7D79-777F-28F3-524A-D68B9C24445E}"/>
              </a:ext>
            </a:extLst>
          </p:cNvPr>
          <p:cNvPicPr>
            <a:picLocks noChangeAspect="1"/>
          </p:cNvPicPr>
          <p:nvPr/>
        </p:nvPicPr>
        <p:blipFill>
          <a:blip r:embed="rId4"/>
          <a:stretch>
            <a:fillRect/>
          </a:stretch>
        </p:blipFill>
        <p:spPr>
          <a:xfrm>
            <a:off x="6763658" y="4159181"/>
            <a:ext cx="2198914" cy="2198912"/>
          </a:xfrm>
          <a:prstGeom prst="rect">
            <a:avLst/>
          </a:prstGeom>
        </p:spPr>
      </p:pic>
    </p:spTree>
    <p:extLst>
      <p:ext uri="{BB962C8B-B14F-4D97-AF65-F5344CB8AC3E}">
        <p14:creationId xmlns:p14="http://schemas.microsoft.com/office/powerpoint/2010/main" val="2520349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C13DCF-8F22-4D5E-853E-52899B676DA6}"/>
              </a:ext>
            </a:extLst>
          </p:cNvPr>
          <p:cNvSpPr>
            <a:spLocks noGrp="1"/>
          </p:cNvSpPr>
          <p:nvPr>
            <p:ph type="title"/>
          </p:nvPr>
        </p:nvSpPr>
        <p:spPr/>
        <p:txBody>
          <a:bodyPr/>
          <a:lstStyle/>
          <a:p>
            <a:r>
              <a:rPr lang="de-DE"/>
              <a:t>Raum für Fragen und Austausch</a:t>
            </a:r>
          </a:p>
        </p:txBody>
      </p:sp>
      <p:sp>
        <p:nvSpPr>
          <p:cNvPr id="3" name="Inhaltsplatzhalter 2">
            <a:extLst>
              <a:ext uri="{FF2B5EF4-FFF2-40B4-BE49-F238E27FC236}">
                <a16:creationId xmlns:a16="http://schemas.microsoft.com/office/drawing/2014/main" id="{8D09A731-C290-465E-971A-B0C94E814990}"/>
              </a:ext>
            </a:extLst>
          </p:cNvPr>
          <p:cNvSpPr>
            <a:spLocks noGrp="1"/>
          </p:cNvSpPr>
          <p:nvPr>
            <p:ph idx="1"/>
          </p:nvPr>
        </p:nvSpPr>
        <p:spPr/>
        <p:txBody>
          <a:bodyPr>
            <a:normAutofit fontScale="92500" lnSpcReduction="10000"/>
          </a:bodyPr>
          <a:lstStyle/>
          <a:p>
            <a:endParaRPr lang="de-DE"/>
          </a:p>
          <a:p>
            <a:endParaRPr lang="de-DE"/>
          </a:p>
          <a:p>
            <a:endParaRPr lang="de-DE"/>
          </a:p>
          <a:p>
            <a:endParaRPr lang="de-DE"/>
          </a:p>
          <a:p>
            <a:endParaRPr lang="de-DE"/>
          </a:p>
          <a:p>
            <a:endParaRPr lang="de-DE"/>
          </a:p>
          <a:p>
            <a:endParaRPr lang="de-DE"/>
          </a:p>
          <a:p>
            <a:endParaRPr lang="de-DE"/>
          </a:p>
          <a:p>
            <a:r>
              <a:rPr lang="de-DE"/>
              <a:t>Auch gerne später, zum Beispiel per E-Mail:</a:t>
            </a:r>
            <a:br>
              <a:rPr lang="de-DE"/>
            </a:br>
            <a:r>
              <a:rPr lang="de-DE"/>
              <a:t>praba-gyge@zfsl-rheine.de</a:t>
            </a:r>
          </a:p>
        </p:txBody>
      </p:sp>
      <p:sp>
        <p:nvSpPr>
          <p:cNvPr id="4" name="Datumsplatzhalter 3">
            <a:extLst>
              <a:ext uri="{FF2B5EF4-FFF2-40B4-BE49-F238E27FC236}">
                <a16:creationId xmlns:a16="http://schemas.microsoft.com/office/drawing/2014/main" id="{026A3B4A-6BFF-439B-87A0-69018CE430CD}"/>
              </a:ext>
            </a:extLst>
          </p:cNvPr>
          <p:cNvSpPr>
            <a:spLocks noGrp="1"/>
          </p:cNvSpPr>
          <p:nvPr>
            <p:ph type="dt" sz="half" idx="10"/>
          </p:nvPr>
        </p:nvSpPr>
        <p:spPr/>
        <p:txBody>
          <a:bodyPr/>
          <a:lstStyle/>
          <a:p>
            <a:r>
              <a:rPr lang="de-DE"/>
              <a:t>17.04.2023</a:t>
            </a:r>
          </a:p>
        </p:txBody>
      </p:sp>
    </p:spTree>
    <p:extLst>
      <p:ext uri="{BB962C8B-B14F-4D97-AF65-F5344CB8AC3E}">
        <p14:creationId xmlns:p14="http://schemas.microsoft.com/office/powerpoint/2010/main" val="2437485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a:t>Aktuelles</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628650" y="1597981"/>
            <a:ext cx="7886700" cy="4829452"/>
          </a:xfrm>
        </p:spPr>
        <p:txBody>
          <a:bodyPr>
            <a:noAutofit/>
          </a:bodyPr>
          <a:lstStyle/>
          <a:p>
            <a:r>
              <a:rPr lang="de-DE" dirty="0"/>
              <a:t>Durchgang 09/2022 erfolgreich abgeschlossen</a:t>
            </a:r>
          </a:p>
          <a:p>
            <a:r>
              <a:rPr lang="de-DE" dirty="0">
                <a:sym typeface="Wingdings" panose="05000000000000000000" pitchFamily="2" charset="2"/>
              </a:rPr>
              <a:t>Positive Rückmeldungen von allen Beteiligten.</a:t>
            </a:r>
            <a:endParaRPr lang="de-DE" sz="2400" dirty="0">
              <a:sym typeface="Wingdings" panose="05000000000000000000" pitchFamily="2" charset="2"/>
            </a:endParaRPr>
          </a:p>
          <a:p>
            <a:r>
              <a:rPr lang="de-DE" dirty="0">
                <a:sym typeface="Wingdings" panose="05000000000000000000" pitchFamily="2" charset="2"/>
              </a:rPr>
              <a:t>Erinnerung: </a:t>
            </a:r>
          </a:p>
          <a:p>
            <a:pPr lvl="1"/>
            <a:r>
              <a:rPr lang="de-DE" dirty="0">
                <a:sym typeface="Wingdings" panose="05000000000000000000" pitchFamily="2" charset="2"/>
              </a:rPr>
              <a:t>PSS sind nie allein im Unterricht.</a:t>
            </a:r>
          </a:p>
          <a:p>
            <a:pPr lvl="1"/>
            <a:r>
              <a:rPr lang="de-DE" dirty="0">
                <a:sym typeface="Wingdings" panose="05000000000000000000" pitchFamily="2" charset="2"/>
              </a:rPr>
              <a:t>PSS haben nie die alleinige Verantwortung für SuS.</a:t>
            </a:r>
          </a:p>
          <a:p>
            <a:pPr lvl="1"/>
            <a:r>
              <a:rPr lang="de-DE" dirty="0">
                <a:sym typeface="Wingdings" panose="05000000000000000000" pitchFamily="2" charset="2"/>
              </a:rPr>
              <a:t>PSS übernehmen keinen Vertretungsunterricht.</a:t>
            </a:r>
          </a:p>
          <a:p>
            <a:r>
              <a:rPr lang="de-DE" dirty="0">
                <a:sym typeface="Wingdings" panose="05000000000000000000" pitchFamily="2" charset="2"/>
              </a:rPr>
              <a:t>Vielen Dank für Engagement!</a:t>
            </a:r>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a:xfrm>
            <a:off x="6457950" y="6492875"/>
            <a:ext cx="2057400" cy="365125"/>
          </a:xfrm>
        </p:spPr>
        <p:txBody>
          <a:bodyPr/>
          <a:lstStyle/>
          <a:p>
            <a:r>
              <a:rPr lang="de-DE"/>
              <a:t>17.04.2023</a:t>
            </a:r>
          </a:p>
        </p:txBody>
      </p:sp>
    </p:spTree>
    <p:extLst>
      <p:ext uri="{BB962C8B-B14F-4D97-AF65-F5344CB8AC3E}">
        <p14:creationId xmlns:p14="http://schemas.microsoft.com/office/powerpoint/2010/main" val="1200119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dirty="0"/>
              <a:t>Aktuelles</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628650" y="1597981"/>
            <a:ext cx="7886700" cy="4829452"/>
          </a:xfrm>
        </p:spPr>
        <p:txBody>
          <a:bodyPr>
            <a:normAutofit/>
          </a:bodyPr>
          <a:lstStyle/>
          <a:p>
            <a:r>
              <a:rPr lang="de-DE" dirty="0"/>
              <a:t>Durchgang 02/2023</a:t>
            </a:r>
          </a:p>
          <a:p>
            <a:pPr lvl="1"/>
            <a:r>
              <a:rPr lang="de-DE" dirty="0"/>
              <a:t>71 PSS mit 19 Fächern an 22 Schulen</a:t>
            </a:r>
          </a:p>
          <a:p>
            <a:pPr lvl="1"/>
            <a:r>
              <a:rPr lang="de-DE" dirty="0"/>
              <a:t>6 x 5 PSS; 5 x 4 PSS; 2 x 3 PSS; 6 x 2 PSS; 3 x 1 PSS</a:t>
            </a:r>
          </a:p>
          <a:p>
            <a:pPr lvl="1"/>
            <a:r>
              <a:rPr lang="de-DE" dirty="0"/>
              <a:t>Bisher 1 krankheitsbedingter Abbruch</a:t>
            </a:r>
          </a:p>
          <a:p>
            <a:pPr lvl="1"/>
            <a:r>
              <a:rPr lang="de-DE" dirty="0"/>
              <a:t>Alle Formate in Präsenz</a:t>
            </a:r>
          </a:p>
          <a:p>
            <a:pPr lvl="1"/>
            <a:r>
              <a:rPr lang="de-DE" dirty="0"/>
              <a:t>BPG im Juni 2023</a:t>
            </a:r>
          </a:p>
          <a:p>
            <a:pPr lvl="1"/>
            <a:r>
              <a:rPr lang="de-DE" dirty="0"/>
              <a:t>21.06.2023: Letzter Tag des schulpraktischen Teils</a:t>
            </a:r>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a:xfrm>
            <a:off x="6457950" y="6492875"/>
            <a:ext cx="2057400" cy="365125"/>
          </a:xfrm>
        </p:spPr>
        <p:txBody>
          <a:bodyPr/>
          <a:lstStyle/>
          <a:p>
            <a:r>
              <a:rPr lang="de-DE"/>
              <a:t>17.04.2023</a:t>
            </a:r>
          </a:p>
        </p:txBody>
      </p:sp>
    </p:spTree>
    <p:extLst>
      <p:ext uri="{BB962C8B-B14F-4D97-AF65-F5344CB8AC3E}">
        <p14:creationId xmlns:p14="http://schemas.microsoft.com/office/powerpoint/2010/main" val="2312559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dirty="0"/>
              <a:t>Aktuelles</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628650" y="1597981"/>
            <a:ext cx="7886700" cy="4829452"/>
          </a:xfrm>
        </p:spPr>
        <p:txBody>
          <a:bodyPr>
            <a:normAutofit fontScale="85000" lnSpcReduction="10000"/>
          </a:bodyPr>
          <a:lstStyle/>
          <a:p>
            <a:r>
              <a:rPr lang="de-DE" dirty="0"/>
              <a:t>Keine Teilnahme der PSS an mdl. Abiturprüfungen, Teilnehmende sind in § 27 APO-</a:t>
            </a:r>
            <a:r>
              <a:rPr lang="de-DE" dirty="0" err="1"/>
              <a:t>GOSt</a:t>
            </a:r>
            <a:r>
              <a:rPr lang="de-DE" dirty="0"/>
              <a:t> abschließend genannt:</a:t>
            </a:r>
          </a:p>
          <a:p>
            <a:pPr lvl="1"/>
            <a:r>
              <a:rPr lang="de-DE" dirty="0"/>
              <a:t>Es sind berechtigt, bei mündlichen Prüfungen und der entsprechenden Beratung und Beschlussfassung anwesend zu sein:</a:t>
            </a:r>
          </a:p>
          <a:p>
            <a:pPr marL="1371600" lvl="2" indent="-457200">
              <a:buFont typeface="+mj-lt"/>
              <a:buAutoNum type="arabicPeriod"/>
            </a:pPr>
            <a:r>
              <a:rPr lang="de-DE" dirty="0"/>
              <a:t>nicht an der Prüfung beteiligte Lehrkräfte, Studienreferendarinnen oder Studienreferendare und Lehramtsanwärterinnen oder Lehramtsanwärter der Schule, soweit dienstliche Gründe nicht entgegenstehen. Die obere Schulaufsichtsbehörde kann Lehrkräften anderer Schulen die Teilnahme ermöglichen, sofern ein dienstliches Interesse gegeben ist;</a:t>
            </a:r>
          </a:p>
          <a:p>
            <a:pPr marL="1371600" lvl="2" indent="-457200">
              <a:buFont typeface="+mj-lt"/>
              <a:buAutoNum type="arabicPeriod"/>
            </a:pPr>
            <a:r>
              <a:rPr lang="de-DE" dirty="0"/>
              <a:t>eine Vertreterin oder ein Vertreter des Schulträgers;</a:t>
            </a:r>
          </a:p>
          <a:p>
            <a:pPr marL="1371600" lvl="2" indent="-457200">
              <a:buFont typeface="+mj-lt"/>
              <a:buAutoNum type="arabicPeriod"/>
            </a:pPr>
            <a:r>
              <a:rPr lang="de-DE" dirty="0"/>
              <a:t>Vertreterinnen oder Vertreter der oberen und der obersten Schulaufsichtsbehörde.</a:t>
            </a:r>
          </a:p>
          <a:p>
            <a:pPr lvl="1"/>
            <a:r>
              <a:rPr lang="de-DE" dirty="0"/>
              <a:t>Die oder der Vorsitzende der Schulpflegschaft oder deren Vertretung kann bei der mündlichen Prüfung zuhören. Mit Zustimmung der Prüflinge kann die oder der Vorsitzende des Zentralen Abiturausschusses Schülerinnen und Schüler des ersten Jahres der Qualifikationsphase als Gäste zulassen.</a:t>
            </a:r>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a:xfrm>
            <a:off x="6457950" y="6492875"/>
            <a:ext cx="2057400" cy="365125"/>
          </a:xfrm>
        </p:spPr>
        <p:txBody>
          <a:bodyPr/>
          <a:lstStyle/>
          <a:p>
            <a:r>
              <a:rPr lang="de-DE"/>
              <a:t>17.04.2023</a:t>
            </a:r>
          </a:p>
        </p:txBody>
      </p:sp>
    </p:spTree>
    <p:extLst>
      <p:ext uri="{BB962C8B-B14F-4D97-AF65-F5344CB8AC3E}">
        <p14:creationId xmlns:p14="http://schemas.microsoft.com/office/powerpoint/2010/main" val="3969024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a:t>Aktuelles</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628650" y="1597981"/>
            <a:ext cx="7886700" cy="4829452"/>
          </a:xfrm>
        </p:spPr>
        <p:txBody>
          <a:bodyPr>
            <a:normAutofit/>
          </a:bodyPr>
          <a:lstStyle/>
          <a:p>
            <a:r>
              <a:rPr lang="de-DE" dirty="0"/>
              <a:t>Durchgang 09/2023: </a:t>
            </a:r>
          </a:p>
          <a:p>
            <a:pPr lvl="1"/>
            <a:r>
              <a:rPr lang="de-DE" dirty="0"/>
              <a:t>Nachweis Masernimpfschutz für PSS bleibt</a:t>
            </a:r>
          </a:p>
          <a:p>
            <a:pPr lvl="1"/>
            <a:r>
              <a:rPr lang="de-DE" dirty="0"/>
              <a:t>Voraussichtlich ca. 75 PSS für 26 Schulen</a:t>
            </a:r>
          </a:p>
          <a:p>
            <a:pPr lvl="1"/>
            <a:r>
              <a:rPr lang="de-DE" dirty="0"/>
              <a:t>Schuldatenüberprüfung ist abgeschlossen</a:t>
            </a:r>
          </a:p>
          <a:p>
            <a:pPr lvl="1"/>
            <a:r>
              <a:rPr lang="de-DE" dirty="0"/>
              <a:t>Maximal 5 PSS pro Schule</a:t>
            </a:r>
            <a:endParaRPr lang="de-DE" dirty="0">
              <a:sym typeface="Wingdings" panose="05000000000000000000" pitchFamily="2" charset="2"/>
            </a:endParaRPr>
          </a:p>
          <a:p>
            <a:r>
              <a:rPr lang="de-DE" dirty="0">
                <a:sym typeface="Wingdings" panose="05000000000000000000" pitchFamily="2" charset="2"/>
              </a:rPr>
              <a:t>Fächersperrungen mit Augenmaß im Rahmen der Schuldatenüberprüfung möglich</a:t>
            </a:r>
          </a:p>
          <a:p>
            <a:pPr lvl="1"/>
            <a:r>
              <a:rPr lang="de-DE" dirty="0">
                <a:sym typeface="Wingdings" panose="05000000000000000000" pitchFamily="2" charset="2"/>
              </a:rPr>
              <a:t>Rechtzeitige Kontaktaufnahme mit Praba</a:t>
            </a:r>
          </a:p>
          <a:p>
            <a:pPr lvl="1"/>
            <a:r>
              <a:rPr lang="de-DE" dirty="0">
                <a:sym typeface="Wingdings" panose="05000000000000000000" pitchFamily="2" charset="2"/>
              </a:rPr>
              <a:t>Ausbildung von LAA sowie Begleitung von Praktikantinnen und Praktikanten formal kein zulässiger Grund für Sperrung</a:t>
            </a:r>
          </a:p>
          <a:p>
            <a:pPr lvl="1"/>
            <a:r>
              <a:rPr lang="de-DE" dirty="0">
                <a:sym typeface="Wingdings" panose="05000000000000000000" pitchFamily="2" charset="2"/>
              </a:rPr>
              <a:t>In der Vergangenheit stets problemlos möglich</a:t>
            </a:r>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a:xfrm>
            <a:off x="6457950" y="6492875"/>
            <a:ext cx="2057400" cy="365125"/>
          </a:xfrm>
        </p:spPr>
        <p:txBody>
          <a:bodyPr/>
          <a:lstStyle/>
          <a:p>
            <a:r>
              <a:rPr lang="de-DE"/>
              <a:t>17.04.2023</a:t>
            </a:r>
          </a:p>
        </p:txBody>
      </p:sp>
    </p:spTree>
    <p:extLst>
      <p:ext uri="{BB962C8B-B14F-4D97-AF65-F5344CB8AC3E}">
        <p14:creationId xmlns:p14="http://schemas.microsoft.com/office/powerpoint/2010/main" val="272502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a:t>Anwesenheitszeiten</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628650" y="1597981"/>
            <a:ext cx="7886700" cy="4829452"/>
          </a:xfrm>
        </p:spPr>
        <p:txBody>
          <a:bodyPr>
            <a:noAutofit/>
          </a:bodyPr>
          <a:lstStyle/>
          <a:p>
            <a:r>
              <a:rPr lang="de-DE" sz="2400" dirty="0">
                <a:sym typeface="Wingdings" panose="05000000000000000000" pitchFamily="2" charset="2"/>
              </a:rPr>
              <a:t>Zu den 250 Zeitstunden zählen alle (!) Anwesenheitszeiten</a:t>
            </a:r>
          </a:p>
          <a:p>
            <a:r>
              <a:rPr lang="de-DE" sz="2400" dirty="0">
                <a:sym typeface="Wingdings" panose="05000000000000000000" pitchFamily="2" charset="2"/>
              </a:rPr>
              <a:t>Unterricht unter Begleitung: Eine Stunde zählt vollständig, sobald PSS mit SuS interagieren, etwa </a:t>
            </a:r>
          </a:p>
          <a:p>
            <a:pPr lvl="1"/>
            <a:r>
              <a:rPr lang="de-DE" sz="2000" dirty="0">
                <a:sym typeface="Wingdings" panose="05000000000000000000" pitchFamily="2" charset="2"/>
              </a:rPr>
              <a:t>Beratung in Erarbeitung</a:t>
            </a:r>
          </a:p>
          <a:p>
            <a:pPr lvl="1"/>
            <a:r>
              <a:rPr lang="de-DE" sz="2000" dirty="0">
                <a:sym typeface="Wingdings" panose="05000000000000000000" pitchFamily="2" charset="2"/>
              </a:rPr>
              <a:t>Durchführung des Einstiegs</a:t>
            </a:r>
          </a:p>
          <a:p>
            <a:pPr lvl="1"/>
            <a:r>
              <a:rPr lang="de-DE" sz="2000" dirty="0">
                <a:sym typeface="Wingdings" panose="05000000000000000000" pitchFamily="2" charset="2"/>
              </a:rPr>
              <a:t>…</a:t>
            </a:r>
          </a:p>
          <a:p>
            <a:r>
              <a:rPr lang="de-DE" sz="2400" dirty="0">
                <a:sym typeface="Wingdings" panose="05000000000000000000" pitchFamily="2" charset="2"/>
              </a:rPr>
              <a:t>Unterrichtsvorhaben: PSS mit hohem Eigenanteil an Planung und Durchführung einer Folge von U-Stunden beteiligt</a:t>
            </a:r>
          </a:p>
          <a:p>
            <a:r>
              <a:rPr lang="de-DE" sz="2400" dirty="0">
                <a:sym typeface="Wingdings" panose="05000000000000000000" pitchFamily="2" charset="2"/>
              </a:rPr>
              <a:t>Ungefähr 30 Zeitstunden bei ZfsL-Veranstaltungen</a:t>
            </a:r>
          </a:p>
          <a:p>
            <a:r>
              <a:rPr lang="de-DE" sz="2400" dirty="0">
                <a:sym typeface="Wingdings" panose="05000000000000000000" pitchFamily="2" charset="2"/>
              </a:rPr>
              <a:t>Prüfung der Anwesenheitszeiten spätestens (!) vor dem BPG</a:t>
            </a:r>
          </a:p>
          <a:p>
            <a:r>
              <a:rPr lang="de-DE" sz="2400" dirty="0">
                <a:sym typeface="Wingdings" panose="05000000000000000000" pitchFamily="2" charset="2"/>
              </a:rPr>
              <a:t>Bitte prüfen Sie Ihre schulspezifischen Formate.</a:t>
            </a:r>
          </a:p>
          <a:p>
            <a:r>
              <a:rPr lang="de-DE" sz="2400" dirty="0">
                <a:sym typeface="Wingdings" panose="05000000000000000000" pitchFamily="2" charset="2"/>
              </a:rPr>
              <a:t>Melden Sie sich bei Fragen gerne frühzeitig bei uns.</a:t>
            </a:r>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a:xfrm>
            <a:off x="6457950" y="6492875"/>
            <a:ext cx="2057400" cy="365125"/>
          </a:xfrm>
        </p:spPr>
        <p:txBody>
          <a:bodyPr/>
          <a:lstStyle/>
          <a:p>
            <a:r>
              <a:rPr lang="de-DE"/>
              <a:t>17.04.2023</a:t>
            </a:r>
          </a:p>
        </p:txBody>
      </p:sp>
    </p:spTree>
    <p:extLst>
      <p:ext uri="{BB962C8B-B14F-4D97-AF65-F5344CB8AC3E}">
        <p14:creationId xmlns:p14="http://schemas.microsoft.com/office/powerpoint/2010/main" val="228774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753D2C-1DB0-440B-A945-D0F342CB36D4}"/>
              </a:ext>
            </a:extLst>
          </p:cNvPr>
          <p:cNvSpPr>
            <a:spLocks noGrp="1"/>
          </p:cNvSpPr>
          <p:nvPr>
            <p:ph type="title"/>
          </p:nvPr>
        </p:nvSpPr>
        <p:spPr/>
        <p:txBody>
          <a:bodyPr/>
          <a:lstStyle/>
          <a:p>
            <a:r>
              <a:rPr lang="de-DE" dirty="0"/>
              <a:t>Termine Durchgang 09/2023</a:t>
            </a:r>
          </a:p>
        </p:txBody>
      </p:sp>
      <p:sp>
        <p:nvSpPr>
          <p:cNvPr id="3" name="Inhaltsplatzhalter 2">
            <a:extLst>
              <a:ext uri="{FF2B5EF4-FFF2-40B4-BE49-F238E27FC236}">
                <a16:creationId xmlns:a16="http://schemas.microsoft.com/office/drawing/2014/main" id="{D635AA2E-E179-4BF2-969A-2D439FD9F5DB}"/>
              </a:ext>
            </a:extLst>
          </p:cNvPr>
          <p:cNvSpPr>
            <a:spLocks noGrp="1"/>
          </p:cNvSpPr>
          <p:nvPr>
            <p:ph idx="1"/>
          </p:nvPr>
        </p:nvSpPr>
        <p:spPr>
          <a:xfrm>
            <a:off x="628650" y="1825624"/>
            <a:ext cx="7886700" cy="4667249"/>
          </a:xfrm>
        </p:spPr>
        <p:txBody>
          <a:bodyPr vert="horz" lIns="91440" tIns="45720" rIns="91440" bIns="45720" rtlCol="0" anchor="t">
            <a:normAutofit fontScale="85000" lnSpcReduction="10000"/>
          </a:bodyPr>
          <a:lstStyle/>
          <a:p>
            <a:r>
              <a:rPr lang="de-DE" dirty="0"/>
              <a:t>Schuldaten prüfen:			10.03.2023 – 28.03.2023</a:t>
            </a:r>
          </a:p>
          <a:p>
            <a:r>
              <a:rPr lang="de-DE" dirty="0"/>
              <a:t>Anonymisierte Zuweisungen:	17.05.2023</a:t>
            </a:r>
            <a:endParaRPr lang="de-DE" dirty="0">
              <a:solidFill>
                <a:srgbClr val="FF0000"/>
              </a:solidFill>
            </a:endParaRPr>
          </a:p>
          <a:p>
            <a:r>
              <a:rPr lang="de-DE" dirty="0"/>
              <a:t>Annahme durch Schule: 		17.05.2023 </a:t>
            </a:r>
            <a:r>
              <a:rPr lang="de-DE"/>
              <a:t>– 26.05.2023</a:t>
            </a:r>
            <a:endParaRPr lang="de-DE" dirty="0"/>
          </a:p>
          <a:p>
            <a:r>
              <a:rPr lang="de-DE" dirty="0"/>
              <a:t>Finale Zuweisungen:		07.06.2023</a:t>
            </a:r>
          </a:p>
          <a:p>
            <a:r>
              <a:rPr lang="de-DE" dirty="0"/>
              <a:t>Danach: Härtefallanträge der PSS (wegen ÖPNV-Fahrtzeiten)</a:t>
            </a:r>
          </a:p>
          <a:p>
            <a:r>
              <a:rPr lang="de-DE" dirty="0"/>
              <a:t>Endgültige Zuweisungen:		21.06.2023</a:t>
            </a:r>
          </a:p>
          <a:p>
            <a:r>
              <a:rPr lang="de-DE" dirty="0"/>
              <a:t>Formaler Antritt an der Schule:	mit Beginn an der Schule</a:t>
            </a:r>
          </a:p>
          <a:p>
            <a:r>
              <a:rPr lang="de-DE" dirty="0"/>
              <a:t>Einführungsveranstaltung ZfsL:	29.08.2023</a:t>
            </a:r>
          </a:p>
          <a:p>
            <a:r>
              <a:rPr lang="de-DE" dirty="0"/>
              <a:t>Beginn an der Schule:		(ab) 31.08.2023</a:t>
            </a:r>
          </a:p>
          <a:p>
            <a:r>
              <a:rPr lang="de-DE" dirty="0"/>
              <a:t>Studientage der Uni zu Beginn:	01.09., 04.09., 08.09.</a:t>
            </a:r>
          </a:p>
          <a:p>
            <a:r>
              <a:rPr lang="de-DE" dirty="0"/>
              <a:t>Ende des schulpraktischen Teils:	31.01.2024</a:t>
            </a:r>
          </a:p>
          <a:p>
            <a:endParaRPr lang="de-DE" dirty="0"/>
          </a:p>
        </p:txBody>
      </p:sp>
      <p:sp>
        <p:nvSpPr>
          <p:cNvPr id="4" name="Datumsplatzhalter 3">
            <a:extLst>
              <a:ext uri="{FF2B5EF4-FFF2-40B4-BE49-F238E27FC236}">
                <a16:creationId xmlns:a16="http://schemas.microsoft.com/office/drawing/2014/main" id="{FAB0CD93-360E-47E6-BE37-AA499F9E6450}"/>
              </a:ext>
            </a:extLst>
          </p:cNvPr>
          <p:cNvSpPr>
            <a:spLocks noGrp="1"/>
          </p:cNvSpPr>
          <p:nvPr>
            <p:ph type="dt" sz="half" idx="10"/>
          </p:nvPr>
        </p:nvSpPr>
        <p:spPr/>
        <p:txBody>
          <a:bodyPr/>
          <a:lstStyle/>
          <a:p>
            <a:r>
              <a:rPr lang="de-DE"/>
              <a:t>17.04.2023</a:t>
            </a:r>
          </a:p>
        </p:txBody>
      </p:sp>
      <p:pic>
        <p:nvPicPr>
          <p:cNvPr id="8" name="Grafik 7" descr="E-Mail">
            <a:extLst>
              <a:ext uri="{FF2B5EF4-FFF2-40B4-BE49-F238E27FC236}">
                <a16:creationId xmlns:a16="http://schemas.microsoft.com/office/drawing/2014/main" id="{92E6E5D8-D2A5-4FBB-944A-D2B4F44803B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8292" y="1772433"/>
            <a:ext cx="411018" cy="411018"/>
          </a:xfrm>
          <a:prstGeom prst="rect">
            <a:avLst/>
          </a:prstGeom>
        </p:spPr>
      </p:pic>
      <p:pic>
        <p:nvPicPr>
          <p:cNvPr id="11" name="Grafik 10" descr="E-Mail">
            <a:extLst>
              <a:ext uri="{FF2B5EF4-FFF2-40B4-BE49-F238E27FC236}">
                <a16:creationId xmlns:a16="http://schemas.microsoft.com/office/drawing/2014/main" id="{555F7253-E033-433B-8C59-FD4019DBA3E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8293" y="3022578"/>
            <a:ext cx="411018" cy="411018"/>
          </a:xfrm>
          <a:prstGeom prst="rect">
            <a:avLst/>
          </a:prstGeom>
        </p:spPr>
      </p:pic>
      <p:pic>
        <p:nvPicPr>
          <p:cNvPr id="12" name="Grafik 11" descr="E-Mail">
            <a:extLst>
              <a:ext uri="{FF2B5EF4-FFF2-40B4-BE49-F238E27FC236}">
                <a16:creationId xmlns:a16="http://schemas.microsoft.com/office/drawing/2014/main" id="{D485EFE4-9015-4969-B502-669187C227B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8292" y="2603706"/>
            <a:ext cx="411018" cy="411018"/>
          </a:xfrm>
          <a:prstGeom prst="rect">
            <a:avLst/>
          </a:prstGeom>
        </p:spPr>
      </p:pic>
      <p:pic>
        <p:nvPicPr>
          <p:cNvPr id="10" name="Grafik 9" descr="E-Mail">
            <a:extLst>
              <a:ext uri="{FF2B5EF4-FFF2-40B4-BE49-F238E27FC236}">
                <a16:creationId xmlns:a16="http://schemas.microsoft.com/office/drawing/2014/main" id="{60FA1492-93E2-47AE-99CF-25FF5C2A8E5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98292" y="3861705"/>
            <a:ext cx="411018" cy="411018"/>
          </a:xfrm>
          <a:prstGeom prst="rect">
            <a:avLst/>
          </a:prstGeom>
        </p:spPr>
      </p:pic>
      <p:pic>
        <p:nvPicPr>
          <p:cNvPr id="5" name="Grafik 4" descr="E-Mail">
            <a:extLst>
              <a:ext uri="{FF2B5EF4-FFF2-40B4-BE49-F238E27FC236}">
                <a16:creationId xmlns:a16="http://schemas.microsoft.com/office/drawing/2014/main" id="{62665062-B4F8-BCB7-D489-15AF14348CF0}"/>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4798292" y="5160396"/>
            <a:ext cx="411018" cy="411018"/>
          </a:xfrm>
          <a:prstGeom prst="rect">
            <a:avLst/>
          </a:prstGeom>
        </p:spPr>
      </p:pic>
    </p:spTree>
    <p:extLst>
      <p:ext uri="{BB962C8B-B14F-4D97-AF65-F5344CB8AC3E}">
        <p14:creationId xmlns:p14="http://schemas.microsoft.com/office/powerpoint/2010/main" val="2696280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a:t>Informationen per E-Mail</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p:txBody>
          <a:bodyPr>
            <a:normAutofit fontScale="92500" lnSpcReduction="10000"/>
          </a:bodyPr>
          <a:lstStyle/>
          <a:p>
            <a:r>
              <a:rPr lang="de-DE" dirty="0"/>
              <a:t>Mindestens zu den markierten Terminen erfolgt eine Benachrichtigung der Schule per E-Mail</a:t>
            </a:r>
          </a:p>
          <a:p>
            <a:r>
              <a:rPr lang="de-DE" dirty="0"/>
              <a:t>Empfänger: &lt;</a:t>
            </a:r>
            <a:r>
              <a:rPr lang="de-DE" dirty="0" err="1"/>
              <a:t>schulnr</a:t>
            </a:r>
            <a:r>
              <a:rPr lang="de-DE" dirty="0"/>
              <a:t>&gt;@schule.nrw.de</a:t>
            </a:r>
          </a:p>
          <a:p>
            <a:r>
              <a:rPr lang="de-DE" dirty="0"/>
              <a:t>Absender: christian.kemmer@zfsl-rheine.de</a:t>
            </a:r>
          </a:p>
          <a:p>
            <a:r>
              <a:rPr lang="de-DE" dirty="0"/>
              <a:t>Hinweise:</a:t>
            </a:r>
          </a:p>
          <a:p>
            <a:pPr lvl="1"/>
            <a:r>
              <a:rPr lang="de-DE" dirty="0"/>
              <a:t>Auch aus PVP heraus E-Mails an obige Adresse möglich</a:t>
            </a:r>
          </a:p>
          <a:p>
            <a:pPr lvl="1"/>
            <a:r>
              <a:rPr lang="de-DE" dirty="0"/>
              <a:t>Schule kann selbst Weiterleitung einrichten, beispielsweise für alle E-Mails eines Absenders</a:t>
            </a:r>
          </a:p>
          <a:p>
            <a:pPr lvl="1"/>
            <a:r>
              <a:rPr lang="de-DE" dirty="0"/>
              <a:t>Versand an &lt;</a:t>
            </a:r>
            <a:r>
              <a:rPr lang="de-DE" dirty="0" err="1"/>
              <a:t>schulnr</a:t>
            </a:r>
            <a:r>
              <a:rPr lang="de-DE"/>
              <a:t>&gt;.</a:t>
            </a:r>
            <a:r>
              <a:rPr lang="de-DE" b="1" u="sng"/>
              <a:t>dienst</a:t>
            </a:r>
            <a:r>
              <a:rPr lang="de-DE"/>
              <a:t>@schule.nrw.de nur für Schulaufsicht möglich, nicht für Fachleitungen oder Praba</a:t>
            </a:r>
          </a:p>
          <a:p>
            <a:r>
              <a:rPr lang="de-DE" dirty="0"/>
              <a:t>Bei Fragen, Problemen, Nicht-Erhalt melden Sie sich gerne. Wir finden eine Lösung.</a:t>
            </a:r>
          </a:p>
          <a:p>
            <a:pPr lvl="1"/>
            <a:endParaRPr lang="de-DE" dirty="0"/>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p:txBody>
          <a:bodyPr/>
          <a:lstStyle/>
          <a:p>
            <a:r>
              <a:rPr lang="de-DE"/>
              <a:t>17.04.2023</a:t>
            </a:r>
          </a:p>
        </p:txBody>
      </p:sp>
      <p:pic>
        <p:nvPicPr>
          <p:cNvPr id="7" name="Grafik 6" descr="E-Mail">
            <a:extLst>
              <a:ext uri="{FF2B5EF4-FFF2-40B4-BE49-F238E27FC236}">
                <a16:creationId xmlns:a16="http://schemas.microsoft.com/office/drawing/2014/main" id="{A0AB0D69-A786-4E1A-87FD-AC97F1C92B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66941" y="1981200"/>
            <a:ext cx="411018" cy="411018"/>
          </a:xfrm>
          <a:prstGeom prst="rect">
            <a:avLst/>
          </a:prstGeom>
        </p:spPr>
      </p:pic>
    </p:spTree>
    <p:extLst>
      <p:ext uri="{BB962C8B-B14F-4D97-AF65-F5344CB8AC3E}">
        <p14:creationId xmlns:p14="http://schemas.microsoft.com/office/powerpoint/2010/main" val="1440372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DEF50D-BF84-4CEE-A6A5-3DAFB680326C}"/>
              </a:ext>
            </a:extLst>
          </p:cNvPr>
          <p:cNvSpPr>
            <a:spLocks noGrp="1"/>
          </p:cNvSpPr>
          <p:nvPr>
            <p:ph type="title"/>
          </p:nvPr>
        </p:nvSpPr>
        <p:spPr/>
        <p:txBody>
          <a:bodyPr/>
          <a:lstStyle/>
          <a:p>
            <a:r>
              <a:rPr lang="de-DE"/>
              <a:t>Ausblick</a:t>
            </a:r>
          </a:p>
        </p:txBody>
      </p:sp>
      <p:sp>
        <p:nvSpPr>
          <p:cNvPr id="3" name="Inhaltsplatzhalter 2">
            <a:extLst>
              <a:ext uri="{FF2B5EF4-FFF2-40B4-BE49-F238E27FC236}">
                <a16:creationId xmlns:a16="http://schemas.microsoft.com/office/drawing/2014/main" id="{A7E030C3-B6F9-4F91-AB89-6F8D0D42E17D}"/>
              </a:ext>
            </a:extLst>
          </p:cNvPr>
          <p:cNvSpPr>
            <a:spLocks noGrp="1"/>
          </p:cNvSpPr>
          <p:nvPr>
            <p:ph idx="1"/>
          </p:nvPr>
        </p:nvSpPr>
        <p:spPr>
          <a:xfrm>
            <a:off x="150921" y="1825624"/>
            <a:ext cx="8815526" cy="4667249"/>
          </a:xfrm>
        </p:spPr>
        <p:txBody>
          <a:bodyPr>
            <a:normAutofit lnSpcReduction="10000"/>
          </a:bodyPr>
          <a:lstStyle/>
          <a:p>
            <a:r>
              <a:rPr lang="de-DE"/>
              <a:t>Weitere Schulen werden am Praxissemester teilnehmen</a:t>
            </a:r>
          </a:p>
          <a:p>
            <a:pPr lvl="1"/>
            <a:r>
              <a:rPr lang="de-DE" err="1"/>
              <a:t>Harkenberg</a:t>
            </a:r>
            <a:r>
              <a:rPr lang="de-DE"/>
              <a:t> Gesamtschule Hörstel		seit 09/2021</a:t>
            </a:r>
          </a:p>
          <a:p>
            <a:pPr lvl="1"/>
            <a:r>
              <a:rPr lang="de-DE"/>
              <a:t>Euregio-Gesamtschule Gronau-Epe		seit 09/2022</a:t>
            </a:r>
          </a:p>
          <a:p>
            <a:pPr lvl="1"/>
            <a:r>
              <a:rPr lang="de-DE"/>
              <a:t>Gesamtschule Lotte-Westerkappeln		seit 09/2022</a:t>
            </a:r>
          </a:p>
          <a:p>
            <a:pPr lvl="1"/>
            <a:r>
              <a:rPr lang="de-DE"/>
              <a:t>Gesamtschule der Stadt Gronau		seit 09/2022</a:t>
            </a:r>
          </a:p>
          <a:p>
            <a:pPr lvl="1"/>
            <a:r>
              <a:rPr lang="de-DE"/>
              <a:t>Kardinal-von-Galen-Schule Mettingen		seit 09/2022</a:t>
            </a:r>
          </a:p>
          <a:p>
            <a:pPr lvl="1"/>
            <a:r>
              <a:rPr lang="de-DE"/>
              <a:t>Gesamtschule Lengerich / Tecklenburg		ab 09/2024</a:t>
            </a:r>
          </a:p>
          <a:p>
            <a:pPr lvl="1"/>
            <a:r>
              <a:rPr lang="de-DE"/>
              <a:t>Emmy-Noether-Schule Neuenkirchen		ab 09/2028</a:t>
            </a:r>
          </a:p>
          <a:p>
            <a:pPr lvl="1"/>
            <a:endParaRPr lang="de-DE"/>
          </a:p>
          <a:p>
            <a:r>
              <a:rPr lang="de-DE"/>
              <a:t>Wechsel der PS-Zuständigkeit an Ihrer Schule:</a:t>
            </a:r>
          </a:p>
          <a:p>
            <a:pPr lvl="1"/>
            <a:r>
              <a:rPr lang="de-DE"/>
              <a:t>Informieren Sie bitte die neuen Kolleginnen und Kollegen.</a:t>
            </a:r>
          </a:p>
          <a:p>
            <a:pPr lvl="1"/>
            <a:r>
              <a:rPr lang="de-DE"/>
              <a:t>Melden Sie sich gerne bei uns für eine individuelle Einführung.</a:t>
            </a:r>
          </a:p>
          <a:p>
            <a:pPr marL="457200" lvl="1" indent="0">
              <a:buNone/>
            </a:pPr>
            <a:endParaRPr lang="de-DE"/>
          </a:p>
        </p:txBody>
      </p:sp>
      <p:sp>
        <p:nvSpPr>
          <p:cNvPr id="4" name="Datumsplatzhalter 3">
            <a:extLst>
              <a:ext uri="{FF2B5EF4-FFF2-40B4-BE49-F238E27FC236}">
                <a16:creationId xmlns:a16="http://schemas.microsoft.com/office/drawing/2014/main" id="{57AF2A11-C7EE-4CC4-AA58-B30A6B8DC475}"/>
              </a:ext>
            </a:extLst>
          </p:cNvPr>
          <p:cNvSpPr>
            <a:spLocks noGrp="1"/>
          </p:cNvSpPr>
          <p:nvPr>
            <p:ph type="dt" sz="half" idx="10"/>
          </p:nvPr>
        </p:nvSpPr>
        <p:spPr/>
        <p:txBody>
          <a:bodyPr/>
          <a:lstStyle/>
          <a:p>
            <a:r>
              <a:rPr lang="de-DE"/>
              <a:t>17.04.2023</a:t>
            </a:r>
          </a:p>
        </p:txBody>
      </p:sp>
    </p:spTree>
    <p:extLst>
      <p:ext uri="{BB962C8B-B14F-4D97-AF65-F5344CB8AC3E}">
        <p14:creationId xmlns:p14="http://schemas.microsoft.com/office/powerpoint/2010/main" val="3660809948"/>
      </p:ext>
    </p:extLst>
  </p:cSld>
  <p:clrMapOvr>
    <a:masterClrMapping/>
  </p:clrMapOvr>
</p:sld>
</file>

<file path=ppt/theme/theme1.xml><?xml version="1.0" encoding="utf-8"?>
<a:theme xmlns:a="http://schemas.openxmlformats.org/drawingml/2006/main" name="Office">
  <a:themeElements>
    <a:clrScheme name="ZfsL Rheine">
      <a:dk1>
        <a:sysClr val="windowText" lastClr="000000"/>
      </a:dk1>
      <a:lt1>
        <a:sysClr val="window" lastClr="FFFFFF"/>
      </a:lt1>
      <a:dk2>
        <a:srgbClr val="5A8CAA"/>
      </a:dk2>
      <a:lt2>
        <a:srgbClr val="FFFFFF"/>
      </a:lt2>
      <a:accent1>
        <a:srgbClr val="3C648C"/>
      </a:accent1>
      <a:accent2>
        <a:srgbClr val="D63E2E"/>
      </a:accent2>
      <a:accent3>
        <a:srgbClr val="49CB55"/>
      </a:accent3>
      <a:accent4>
        <a:srgbClr val="5F497A"/>
      </a:accent4>
      <a:accent5>
        <a:srgbClr val="953734"/>
      </a:accent5>
      <a:accent6>
        <a:srgbClr val="F79646"/>
      </a:accent6>
      <a:hlink>
        <a:srgbClr val="5A8CAA"/>
      </a:hlink>
      <a:folHlink>
        <a:srgbClr val="D63E2E"/>
      </a:folHlink>
    </a:clrScheme>
    <a:fontScheme name="ZfsL Rheine">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ZfsL PowerPoint 4-3.pptx" id="{20AF4E78-C705-4ABB-BC7B-638310B45CAD}" vid="{40CADB8B-0FDA-4FEE-9304-431F31F36F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7DF45464E6FA2459DDB507BE503DFBB" ma:contentTypeVersion="35" ma:contentTypeDescription="Ein neues Dokument erstellen." ma:contentTypeScope="" ma:versionID="d2904d05d093a957c8c9610a67c7db91">
  <xsd:schema xmlns:xsd="http://www.w3.org/2001/XMLSchema" xmlns:xs="http://www.w3.org/2001/XMLSchema" xmlns:p="http://schemas.microsoft.com/office/2006/metadata/properties" xmlns:ns2="cb10a5e8-f08d-4868-95ed-4ccd4e9cfac0" xmlns:ns3="59cbf662-7836-4ab9-827f-ee9a948c7905" targetNamespace="http://schemas.microsoft.com/office/2006/metadata/properties" ma:root="true" ma:fieldsID="77c0ff58578d7c428bab4d030f3a20e9" ns2:_="" ns3:_="">
    <xsd:import namespace="cb10a5e8-f08d-4868-95ed-4ccd4e9cfac0"/>
    <xsd:import namespace="59cbf662-7836-4ab9-827f-ee9a948c7905"/>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10a5e8-f08d-4868-95ed-4ccd4e9cfac0" elementFormDefault="qualified">
    <xsd:import namespace="http://schemas.microsoft.com/office/2006/documentManagement/types"/>
    <xsd:import namespace="http://schemas.microsoft.com/office/infopath/2007/PartnerControls"/>
    <xsd:element name="_dlc_DocId" ma:index="8" nillable="true" ma:displayName="Wert der Dokument-ID" ma:description="Der Wert der diesem Element zugewiesenen Dokument-ID." ma:internalName="_dlc_DocId" ma:readOnly="true">
      <xsd:simpleType>
        <xsd:restriction base="dms:Text"/>
      </xsd:simpleType>
    </xsd:element>
    <xsd:element name="_dlc_DocIdUrl" ma:index="9" nillable="true" ma:displayName="Dokument-ID" ma:description="Permanenter Hyperlink zu diesem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Freigegeben für -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4627c36f-f38c-4a6e-bf31-0efcce2a04c5}" ma:internalName="TaxCatchAll" ma:showField="CatchAllData" ma:web="cb10a5e8-f08d-4868-95ed-4ccd4e9cfac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cbf662-7836-4ab9-827f-ee9a948c7905"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ildmarkierungen" ma:readOnly="false" ma:fieldId="{5cf76f15-5ced-4ddc-b409-7134ff3c332f}" ma:taxonomyMulti="true" ma:sspId="0540a952-0cce-44b9-8657-8396785d9705"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cb10a5e8-f08d-4868-95ed-4ccd4e9cfac0">ZFSLRHEINE-593937886-2647</_dlc_DocId>
    <_dlc_DocIdUrl xmlns="cb10a5e8-f08d-4868-95ed-4ccd4e9cfac0">
      <Url>https://zfslrheine.sharepoint.com/Praxissemester_GyGe/_layouts/15/DocIdRedir.aspx?ID=ZFSLRHEINE-593937886-2647</Url>
      <Description>ZFSLRHEINE-593937886-2647</Description>
    </_dlc_DocIdUrl>
    <SharedWithUsers xmlns="cb10a5e8-f08d-4868-95ed-4ccd4e9cfac0">
      <UserInfo>
        <DisplayName>Harald Sieberg</DisplayName>
        <AccountId>134</AccountId>
        <AccountType/>
      </UserInfo>
      <UserInfo>
        <DisplayName>Anke Tröster-Lanzrath</DisplayName>
        <AccountId>253</AccountId>
        <AccountType/>
      </UserInfo>
      <UserInfo>
        <DisplayName>Matthias Gillissen</DisplayName>
        <AccountId>34</AccountId>
        <AccountType/>
      </UserInfo>
    </SharedWithUsers>
    <lcf76f155ced4ddcb4097134ff3c332f xmlns="59cbf662-7836-4ab9-827f-ee9a948c7905">
      <Terms xmlns="http://schemas.microsoft.com/office/infopath/2007/PartnerControls"/>
    </lcf76f155ced4ddcb4097134ff3c332f>
    <TaxCatchAll xmlns="cb10a5e8-f08d-4868-95ed-4ccd4e9cfac0" xsi:nil="true"/>
  </documentManagement>
</p:properties>
</file>

<file path=customXml/itemProps1.xml><?xml version="1.0" encoding="utf-8"?>
<ds:datastoreItem xmlns:ds="http://schemas.openxmlformats.org/officeDocument/2006/customXml" ds:itemID="{D96AC38E-2B59-4B4E-BAB1-23358AB923BA}">
  <ds:schemaRefs>
    <ds:schemaRef ds:uri="http://schemas.microsoft.com/sharepoint/v3/contenttype/forms"/>
  </ds:schemaRefs>
</ds:datastoreItem>
</file>

<file path=customXml/itemProps2.xml><?xml version="1.0" encoding="utf-8"?>
<ds:datastoreItem xmlns:ds="http://schemas.openxmlformats.org/officeDocument/2006/customXml" ds:itemID="{E6816CC3-8420-4F3A-8716-DDE11513D995}"/>
</file>

<file path=customXml/itemProps3.xml><?xml version="1.0" encoding="utf-8"?>
<ds:datastoreItem xmlns:ds="http://schemas.openxmlformats.org/officeDocument/2006/customXml" ds:itemID="{1D9F05BE-2D29-481B-9902-1005252DFBAB}">
  <ds:schemaRefs>
    <ds:schemaRef ds:uri="http://schemas.microsoft.com/sharepoint/events"/>
  </ds:schemaRefs>
</ds:datastoreItem>
</file>

<file path=customXml/itemProps4.xml><?xml version="1.0" encoding="utf-8"?>
<ds:datastoreItem xmlns:ds="http://schemas.openxmlformats.org/officeDocument/2006/customXml" ds:itemID="{B10C6E72-BD84-4FB5-9C7E-22C0DD781A46}">
  <ds:schemaRefs>
    <ds:schemaRef ds:uri="http://purl.org/dc/dcmitype/"/>
    <ds:schemaRef ds:uri="http://schemas.microsoft.com/office/2006/documentManagement/types"/>
    <ds:schemaRef ds:uri="59cbf662-7836-4ab9-827f-ee9a948c7905"/>
    <ds:schemaRef ds:uri="http://schemas.microsoft.com/office/2006/metadata/properties"/>
    <ds:schemaRef ds:uri="http://www.w3.org/XML/1998/namespace"/>
    <ds:schemaRef ds:uri="http://purl.org/dc/terms/"/>
    <ds:schemaRef ds:uri="http://schemas.openxmlformats.org/package/2006/metadata/core-properties"/>
    <ds:schemaRef ds:uri="http://purl.org/dc/elements/1.1/"/>
    <ds:schemaRef ds:uri="http://schemas.microsoft.com/office/infopath/2007/PartnerControls"/>
    <ds:schemaRef ds:uri="cb10a5e8-f08d-4868-95ed-4ccd4e9cfac0"/>
  </ds:schemaRefs>
</ds:datastoreItem>
</file>

<file path=docProps/app.xml><?xml version="1.0" encoding="utf-8"?>
<Properties xmlns="http://schemas.openxmlformats.org/officeDocument/2006/extended-properties" xmlns:vt="http://schemas.openxmlformats.org/officeDocument/2006/docPropsVTypes">
  <Template/>
  <TotalTime>0</TotalTime>
  <Words>679</Words>
  <Application>Microsoft Office PowerPoint</Application>
  <PresentationFormat>Bildschirmpräsentation (4:3)</PresentationFormat>
  <Paragraphs>102</Paragraphs>
  <Slides>10</Slides>
  <Notes>1</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10</vt:i4>
      </vt:variant>
    </vt:vector>
  </HeadingPairs>
  <TitlesOfParts>
    <vt:vector size="13" baseType="lpstr">
      <vt:lpstr>Arial</vt:lpstr>
      <vt:lpstr>Calibri</vt:lpstr>
      <vt:lpstr>Office</vt:lpstr>
      <vt:lpstr>Praxissemester</vt:lpstr>
      <vt:lpstr>Aktuelles</vt:lpstr>
      <vt:lpstr>Aktuelles</vt:lpstr>
      <vt:lpstr>Aktuelles</vt:lpstr>
      <vt:lpstr>Aktuelles</vt:lpstr>
      <vt:lpstr>Anwesenheitszeiten</vt:lpstr>
      <vt:lpstr>Termine Durchgang 09/2023</vt:lpstr>
      <vt:lpstr>Informationen per E-Mail</vt:lpstr>
      <vt:lpstr>Ausblick</vt:lpstr>
      <vt:lpstr>Raum für Fragen und Austausch</vt:lpstr>
    </vt:vector>
  </TitlesOfParts>
  <Company>Zentrum für schulpraktische Lehrerausbildung Rheine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Christian Kemmer</dc:creator>
  <cp:lastModifiedBy>Christian Kemmer</cp:lastModifiedBy>
  <cp:revision>16</cp:revision>
  <cp:lastPrinted>2022-03-10T20:08:32Z</cp:lastPrinted>
  <dcterms:created xsi:type="dcterms:W3CDTF">2018-09-24T10:45:56Z</dcterms:created>
  <dcterms:modified xsi:type="dcterms:W3CDTF">2023-04-17T14:49:43Z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0x01010037DF45464E6FA2459DDB507BE503DFBB</vt:lpwstr>
  </property>
  <property fmtid="{D5CDD505-2E9C-101B-9397-08002B2CF9AE}" pid="3" name="_dlc_DocIdItemGuid">
    <vt:lpwstr>58d5583f-6978-4189-ad98-c3e806f42d82</vt:lpwstr>
  </property>
  <property fmtid="{D5CDD505-2E9C-101B-9397-08002B2CF9AE}" pid="4" name="AuthorIds_UIVersion_4096">
    <vt:lpwstr>18</vt:lpwstr>
  </property>
  <property fmtid="{D5CDD505-2E9C-101B-9397-08002B2CF9AE}" pid="5" name="MediaServiceImageTags">
    <vt:lpwstr/>
  </property>
</Properties>
</file>