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4"/>
  </p:notesMasterIdLst>
  <p:handoutMasterIdLst>
    <p:handoutMasterId r:id="rId15"/>
  </p:handoutMasterIdLst>
  <p:sldIdLst>
    <p:sldId id="256" r:id="rId6"/>
    <p:sldId id="309" r:id="rId7"/>
    <p:sldId id="270" r:id="rId8"/>
    <p:sldId id="311" r:id="rId9"/>
    <p:sldId id="312" r:id="rId10"/>
    <p:sldId id="269" r:id="rId11"/>
    <p:sldId id="273" r:id="rId12"/>
    <p:sldId id="314" r:id="rId13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0AFE7-28BE-4169-B756-14653D54A3CE}" v="2" dt="2024-04-10T10:58:4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77" y="1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13433604-9A4B-4169-B0CE-977107D8BF12}"/>
    <pc:docChg chg="undo custSel delSld modSld">
      <pc:chgData name="Christian Kemmer" userId="ea797bbb-5dbb-4865-b031-5100798ee163" providerId="ADAL" clId="{13433604-9A4B-4169-B0CE-977107D8BF12}" dt="2024-02-27T09:49:46.820" v="360" actId="20577"/>
      <pc:docMkLst>
        <pc:docMk/>
      </pc:docMkLst>
      <pc:sldChg chg="addSp delSp modSp mod">
        <pc:chgData name="Christian Kemmer" userId="ea797bbb-5dbb-4865-b031-5100798ee163" providerId="ADAL" clId="{13433604-9A4B-4169-B0CE-977107D8BF12}" dt="2024-02-27T09:21:29.193" v="4" actId="14100"/>
        <pc:sldMkLst>
          <pc:docMk/>
          <pc:sldMk cId="2520349929" sldId="256"/>
        </pc:sldMkLst>
        <pc:picChg chg="add mod">
          <ac:chgData name="Christian Kemmer" userId="ea797bbb-5dbb-4865-b031-5100798ee163" providerId="ADAL" clId="{13433604-9A4B-4169-B0CE-977107D8BF12}" dt="2024-02-27T09:21:29.193" v="4" actId="14100"/>
          <ac:picMkLst>
            <pc:docMk/>
            <pc:sldMk cId="2520349929" sldId="256"/>
            <ac:picMk id="5" creationId="{9BCD8DC4-2696-D44A-56CD-1F2ECAA3DCA6}"/>
          </ac:picMkLst>
        </pc:picChg>
        <pc:picChg chg="del">
          <ac:chgData name="Christian Kemmer" userId="ea797bbb-5dbb-4865-b031-5100798ee163" providerId="ADAL" clId="{13433604-9A4B-4169-B0CE-977107D8BF12}" dt="2024-02-27T09:21:20.386" v="0" actId="478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13433604-9A4B-4169-B0CE-977107D8BF12}" dt="2024-02-27T09:33:34.572" v="33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13433604-9A4B-4169-B0CE-977107D8BF12}" dt="2024-02-27T09:33:34.572" v="33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13433604-9A4B-4169-B0CE-977107D8BF12}" dt="2024-02-27T09:23:42.846" v="38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13433604-9A4B-4169-B0CE-977107D8BF12}" dt="2024-02-27T09:23:42.846" v="38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15.879" v="358" actId="20577"/>
        <pc:sldMkLst>
          <pc:docMk/>
          <pc:sldMk cId="3660809948" sldId="272"/>
        </pc:sldMkLst>
        <pc:spChg chg="mod">
          <ac:chgData name="Christian Kemmer" userId="ea797bbb-5dbb-4865-b031-5100798ee163" providerId="ADAL" clId="{13433604-9A4B-4169-B0CE-977107D8BF12}" dt="2024-02-27T09:49:15.879" v="358" actId="20577"/>
          <ac:spMkLst>
            <pc:docMk/>
            <pc:sldMk cId="3660809948" sldId="272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0:03.108" v="354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13433604-9A4B-4169-B0CE-977107D8BF12}" dt="2024-02-27T09:40:03.108" v="354" actId="20577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46.820" v="360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13433604-9A4B-4169-B0CE-977107D8BF12}" dt="2024-02-27T09:49:46.820" v="360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del">
        <pc:chgData name="Christian Kemmer" userId="ea797bbb-5dbb-4865-b031-5100798ee163" providerId="ADAL" clId="{13433604-9A4B-4169-B0CE-977107D8BF12}" dt="2024-02-27T09:25:14.673" v="39" actId="2696"/>
        <pc:sldMkLst>
          <pc:docMk/>
          <pc:sldMk cId="3969024710" sldId="313"/>
        </pc:sldMkLst>
      </pc:sldChg>
    </pc:docChg>
  </pc:docChgLst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492A1943-6DD4-4DD2-9A75-1BB19120948E}"/>
    <pc:docChg chg="custSel modSld">
      <pc:chgData name="Christian Kemmer" userId="ea797bbb-5dbb-4865-b031-5100798ee163" providerId="ADAL" clId="{492A1943-6DD4-4DD2-9A75-1BB19120948E}" dt="2024-02-27T08:58:07.960" v="37" actId="20577"/>
      <pc:docMkLst>
        <pc:docMk/>
      </pc:docMkLst>
      <pc:sldChg chg="addSp delSp modSp mod">
        <pc:chgData name="Christian Kemmer" userId="ea797bbb-5dbb-4865-b031-5100798ee163" providerId="ADAL" clId="{492A1943-6DD4-4DD2-9A75-1BB19120948E}" dt="2024-02-27T08:51:45.983" v="15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492A1943-6DD4-4DD2-9A75-1BB19120948E}" dt="2024-02-27T08:50:30.351" v="0" actId="478"/>
          <ac:picMkLst>
            <pc:docMk/>
            <pc:sldMk cId="2520349929" sldId="256"/>
            <ac:picMk id="5" creationId="{C91A24E1-945A-1CDD-68B7-9CA88F19A231}"/>
          </ac:picMkLst>
        </pc:picChg>
        <pc:picChg chg="add del mod">
          <ac:chgData name="Christian Kemmer" userId="ea797bbb-5dbb-4865-b031-5100798ee163" providerId="ADAL" clId="{492A1943-6DD4-4DD2-9A75-1BB19120948E}" dt="2024-02-27T08:50:41.795" v="5" actId="478"/>
          <ac:picMkLst>
            <pc:docMk/>
            <pc:sldMk cId="2520349929" sldId="256"/>
            <ac:picMk id="6" creationId="{3E5142EC-5A6D-BBA1-806A-18A4B2CC6D02}"/>
          </ac:picMkLst>
        </pc:picChg>
        <pc:picChg chg="add del mod">
          <ac:chgData name="Christian Kemmer" userId="ea797bbb-5dbb-4865-b031-5100798ee163" providerId="ADAL" clId="{492A1943-6DD4-4DD2-9A75-1BB19120948E}" dt="2024-02-27T08:50:55.023" v="10" actId="478"/>
          <ac:picMkLst>
            <pc:docMk/>
            <pc:sldMk cId="2520349929" sldId="256"/>
            <ac:picMk id="8" creationId="{0EC3A090-3D2E-2FD7-6E08-601B9E9FA3FB}"/>
          </ac:picMkLst>
        </pc:picChg>
        <pc:picChg chg="add mod">
          <ac:chgData name="Christian Kemmer" userId="ea797bbb-5dbb-4865-b031-5100798ee163" providerId="ADAL" clId="{492A1943-6DD4-4DD2-9A75-1BB19120948E}" dt="2024-02-27T08:51:45.983" v="15" actId="14100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492A1943-6DD4-4DD2-9A75-1BB19120948E}" dt="2024-02-27T08:58:07.960" v="37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492A1943-6DD4-4DD2-9A75-1BB19120948E}" dt="2024-02-27T08:58:07.960" v="37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492A1943-6DD4-4DD2-9A75-1BB19120948E}" dt="2024-02-27T08:57:46.380" v="34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492A1943-6DD4-4DD2-9A75-1BB19120948E}" dt="2024-02-27T08:57:46.380" v="34" actId="20577"/>
          <ac:spMkLst>
            <pc:docMk/>
            <pc:sldMk cId="1200119639" sldId="309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ea797bbb-5dbb-4865-b031-5100798ee163" providerId="ADAL" clId="{54A0AFE7-28BE-4169-B756-14653D54A3CE}"/>
    <pc:docChg chg="custSel addSld modSld">
      <pc:chgData name="Christian Kemmer" userId="ea797bbb-5dbb-4865-b031-5100798ee163" providerId="ADAL" clId="{54A0AFE7-28BE-4169-B756-14653D54A3CE}" dt="2024-04-10T11:04:18.582" v="375" actId="1076"/>
      <pc:docMkLst>
        <pc:docMk/>
      </pc:docMkLst>
      <pc:sldChg chg="addSp delSp modSp mod">
        <pc:chgData name="Christian Kemmer" userId="ea797bbb-5dbb-4865-b031-5100798ee163" providerId="ADAL" clId="{54A0AFE7-28BE-4169-B756-14653D54A3CE}" dt="2024-02-27T10:19:19.932" v="4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54A0AFE7-28BE-4169-B756-14653D54A3CE}" dt="2024-02-27T10:19:11.600" v="1" actId="478"/>
          <ac:picMkLst>
            <pc:docMk/>
            <pc:sldMk cId="2520349929" sldId="256"/>
            <ac:picMk id="5" creationId="{9BCD8DC4-2696-D44A-56CD-1F2ECAA3DCA6}"/>
          </ac:picMkLst>
        </pc:picChg>
        <pc:picChg chg="add mod">
          <ac:chgData name="Christian Kemmer" userId="ea797bbb-5dbb-4865-b031-5100798ee163" providerId="ADAL" clId="{54A0AFE7-28BE-4169-B756-14653D54A3CE}" dt="2024-02-27T10:19:19.932" v="4" actId="14100"/>
          <ac:picMkLst>
            <pc:docMk/>
            <pc:sldMk cId="2520349929" sldId="256"/>
            <ac:picMk id="6" creationId="{90EF0171-ACE5-7EB4-6475-D3F2F947C7F8}"/>
          </ac:picMkLst>
        </pc:picChg>
      </pc:sldChg>
      <pc:sldChg chg="modSp mod">
        <pc:chgData name="Christian Kemmer" userId="ea797bbb-5dbb-4865-b031-5100798ee163" providerId="ADAL" clId="{54A0AFE7-28BE-4169-B756-14653D54A3CE}" dt="2024-02-27T10:13:48.390" v="0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4A0AFE7-28BE-4169-B756-14653D54A3CE}" dt="2024-02-27T10:13:48.390" v="0" actId="20577"/>
          <ac:spMkLst>
            <pc:docMk/>
            <pc:sldMk cId="2696280970" sldId="269"/>
            <ac:spMk id="2" creationId="{D0753D2C-1DB0-440B-A945-D0F342CB36D4}"/>
          </ac:spMkLst>
        </pc:spChg>
      </pc:sldChg>
      <pc:sldChg chg="modSp mod">
        <pc:chgData name="Christian Kemmer" userId="ea797bbb-5dbb-4865-b031-5100798ee163" providerId="ADAL" clId="{54A0AFE7-28BE-4169-B756-14653D54A3CE}" dt="2024-04-10T10:55:48.794" v="99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54A0AFE7-28BE-4169-B756-14653D54A3CE}" dt="2024-04-10T10:55:48.794" v="99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addSp delSp modSp add mod">
        <pc:chgData name="Christian Kemmer" userId="ea797bbb-5dbb-4865-b031-5100798ee163" providerId="ADAL" clId="{54A0AFE7-28BE-4169-B756-14653D54A3CE}" dt="2024-04-10T11:04:18.582" v="375" actId="1076"/>
        <pc:sldMkLst>
          <pc:docMk/>
          <pc:sldMk cId="2885662519" sldId="313"/>
        </pc:sldMkLst>
        <pc:spChg chg="mod">
          <ac:chgData name="Christian Kemmer" userId="ea797bbb-5dbb-4865-b031-5100798ee163" providerId="ADAL" clId="{54A0AFE7-28BE-4169-B756-14653D54A3CE}" dt="2024-04-10T10:58:22.560" v="143" actId="20577"/>
          <ac:spMkLst>
            <pc:docMk/>
            <pc:sldMk cId="2885662519" sldId="313"/>
            <ac:spMk id="2" creationId="{42DEF50D-BF84-4CEE-A6A5-3DAFB680326C}"/>
          </ac:spMkLst>
        </pc:spChg>
        <pc:spChg chg="mod">
          <ac:chgData name="Christian Kemmer" userId="ea797bbb-5dbb-4865-b031-5100798ee163" providerId="ADAL" clId="{54A0AFE7-28BE-4169-B756-14653D54A3CE}" dt="2024-04-10T11:04:04.838" v="367" actId="14100"/>
          <ac:spMkLst>
            <pc:docMk/>
            <pc:sldMk cId="2885662519" sldId="313"/>
            <ac:spMk id="3" creationId="{A7E030C3-B6F9-4F91-AB89-6F8D0D42E17D}"/>
          </ac:spMkLst>
        </pc:spChg>
        <pc:picChg chg="add mod">
          <ac:chgData name="Christian Kemmer" userId="ea797bbb-5dbb-4865-b031-5100798ee163" providerId="ADAL" clId="{54A0AFE7-28BE-4169-B756-14653D54A3CE}" dt="2024-04-10T11:04:17.217" v="374" actId="1076"/>
          <ac:picMkLst>
            <pc:docMk/>
            <pc:sldMk cId="2885662519" sldId="313"/>
            <ac:picMk id="6" creationId="{2DCDFB58-44C6-3E6B-71CF-E7CC377823CC}"/>
          </ac:picMkLst>
        </pc:picChg>
        <pc:picChg chg="del">
          <ac:chgData name="Christian Kemmer" userId="ea797bbb-5dbb-4865-b031-5100798ee163" providerId="ADAL" clId="{54A0AFE7-28BE-4169-B756-14653D54A3CE}" dt="2024-04-10T10:58:26.284" v="144" actId="478"/>
          <ac:picMkLst>
            <pc:docMk/>
            <pc:sldMk cId="2885662519" sldId="313"/>
            <ac:picMk id="7" creationId="{A0AB0D69-A786-4E1A-87FD-AC97F1C92BD7}"/>
          </ac:picMkLst>
        </pc:picChg>
        <pc:picChg chg="add mod">
          <ac:chgData name="Christian Kemmer" userId="ea797bbb-5dbb-4865-b031-5100798ee163" providerId="ADAL" clId="{54A0AFE7-28BE-4169-B756-14653D54A3CE}" dt="2024-04-10T11:04:18.582" v="375" actId="1076"/>
          <ac:picMkLst>
            <pc:docMk/>
            <pc:sldMk cId="2885662519" sldId="313"/>
            <ac:picMk id="9" creationId="{F9A6D9C4-F405-FA54-4E5E-5DF974FED4E2}"/>
          </ac:picMkLst>
        </pc:picChg>
        <pc:picChg chg="add mod">
          <ac:chgData name="Christian Kemmer" userId="ea797bbb-5dbb-4865-b031-5100798ee163" providerId="ADAL" clId="{54A0AFE7-28BE-4169-B756-14653D54A3CE}" dt="2024-04-10T11:04:14.189" v="372" actId="1076"/>
          <ac:picMkLst>
            <pc:docMk/>
            <pc:sldMk cId="2885662519" sldId="313"/>
            <ac:picMk id="11" creationId="{7584CF31-6235-E2D9-761B-12035342BC00}"/>
          </ac:picMkLst>
        </pc:picChg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02.04.2025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428585"/>
            <a:ext cx="3850444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02.04.2025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428585"/>
            <a:ext cx="3935497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02.04.2025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02.04.2025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503307.logineonrw-lms.de/mod/resource/view.php?id=533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christian.kemmer@zfsl-rheine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6" name="Grafik 5">
            <a:hlinkClick r:id="rId3"/>
            <a:extLst>
              <a:ext uri="{FF2B5EF4-FFF2-40B4-BE49-F238E27FC236}">
                <a16:creationId xmlns:a16="http://schemas.microsoft.com/office/drawing/2014/main" id="{71DD038C-AC37-0626-9516-9F9B87F17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325" y="4210929"/>
            <a:ext cx="2165106" cy="216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09/2024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Eingang EFZ wird vom ZfsL eingetragen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Enddatum muss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02/2025</a:t>
            </a:r>
          </a:p>
          <a:p>
            <a:pPr lvl="1"/>
            <a:r>
              <a:rPr lang="de-DE" dirty="0"/>
              <a:t>56 PSS mit 15 Fächern an 25 Schulen</a:t>
            </a:r>
          </a:p>
          <a:p>
            <a:pPr lvl="1"/>
            <a:r>
              <a:rPr lang="de-DE" dirty="0"/>
              <a:t>0 x 5 PSS; 0 x 4 PSS; 12 x 3 PSS; 7 x 2 PSS; 6 x 1 PSS</a:t>
            </a:r>
          </a:p>
          <a:p>
            <a:pPr lvl="1"/>
            <a:r>
              <a:rPr lang="de-DE" dirty="0"/>
              <a:t>Alle Formate in Präsenz</a:t>
            </a:r>
          </a:p>
          <a:p>
            <a:pPr lvl="1"/>
            <a:r>
              <a:rPr lang="de-DE" dirty="0"/>
              <a:t>BPG ab 23.06.2025</a:t>
            </a:r>
          </a:p>
          <a:p>
            <a:pPr lvl="1"/>
            <a:r>
              <a:rPr lang="de-DE" dirty="0"/>
              <a:t>11.07.2025: Letzter Tag des schulpraktischen Teils</a:t>
            </a:r>
          </a:p>
          <a:p>
            <a:pPr lvl="1"/>
            <a:r>
              <a:rPr lang="de-DE" dirty="0"/>
              <a:t>Erinnerung: PSS dürfen nicht an mündlichen Abiturprüfungen teilnehmen.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Abschließende Auflistung zugelassener Gäste in §27(6) APO-</a:t>
            </a:r>
            <a:r>
              <a:rPr lang="de-DE" dirty="0" err="1">
                <a:sym typeface="Wingdings" panose="05000000000000000000" pitchFamily="2" charset="2"/>
              </a:rPr>
              <a:t>GOSt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09/2025: </a:t>
            </a:r>
          </a:p>
          <a:p>
            <a:pPr lvl="1"/>
            <a:r>
              <a:rPr lang="de-DE" dirty="0"/>
              <a:t>Voraussichtlich ca. 70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5 PSS pro Schule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02.04.2025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Erarbeitung, Durchführung des Einstiegs, 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PSS müssen Anwesenheit nachweisen.</a:t>
            </a:r>
          </a:p>
          <a:p>
            <a:r>
              <a:rPr lang="de-DE" sz="2400" dirty="0">
                <a:sym typeface="Wingdings" panose="05000000000000000000" pitchFamily="2" charset="2"/>
              </a:rPr>
              <a:t>Schule muss ggf. Nachweis der LAA widerlegen können.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 dirty="0"/>
              <a:t>02.04.2025</a:t>
            </a:r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Durchgang 09/2025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005396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04.03.2025 – 09.03.2025</a:t>
            </a:r>
          </a:p>
          <a:p>
            <a:r>
              <a:rPr lang="de-DE" dirty="0"/>
              <a:t>Anonymisierte Zuweisungen:	27.05.2025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27.05.2025 – 12.06.2025</a:t>
            </a:r>
          </a:p>
          <a:p>
            <a:r>
              <a:rPr lang="de-DE" dirty="0"/>
              <a:t>Finale Zuweisungen:		23.06.2025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10.07.2025</a:t>
            </a:r>
          </a:p>
          <a:p>
            <a:r>
              <a:rPr lang="de-DE" dirty="0"/>
              <a:t>Formaler Antritt an der Schule:	(bis) Mo, 15.09.2025</a:t>
            </a:r>
          </a:p>
          <a:p>
            <a:r>
              <a:rPr lang="de-DE" dirty="0"/>
              <a:t>Einführungsveranstaltung ZfsL:	Fr, 05.09.2025</a:t>
            </a:r>
          </a:p>
          <a:p>
            <a:r>
              <a:rPr lang="de-DE" dirty="0"/>
              <a:t>Beginn an der Schule:		(ab) Mo, 08.09.2025</a:t>
            </a:r>
          </a:p>
          <a:p>
            <a:r>
              <a:rPr lang="de-DE" dirty="0"/>
              <a:t>Studientage der Uni zu Beginn:	nur vor dem 05.09.2025</a:t>
            </a:r>
          </a:p>
          <a:p>
            <a:r>
              <a:rPr lang="de-DE" dirty="0"/>
              <a:t>Ende des schulpraktischen Teils:	30.01.2026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Informationen per E-Mail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8720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Mindestens zu den markierten Terminen erfolgt eine Benachrichtigung der Schule per E-Mail</a:t>
            </a:r>
          </a:p>
          <a:p>
            <a:pPr>
              <a:lnSpc>
                <a:spcPct val="100000"/>
              </a:lnSpc>
            </a:pPr>
            <a:r>
              <a:rPr lang="de-DE" strike="sngStrike" dirty="0"/>
              <a:t>Empfänger: &lt;</a:t>
            </a:r>
            <a:r>
              <a:rPr lang="de-DE" strike="sngStrike" dirty="0" err="1"/>
              <a:t>schulnr</a:t>
            </a:r>
            <a:r>
              <a:rPr lang="de-DE" strike="sngStrike" dirty="0"/>
              <a:t>&gt;@schule.nrw.de</a:t>
            </a:r>
          </a:p>
          <a:p>
            <a:pPr>
              <a:lnSpc>
                <a:spcPct val="100000"/>
              </a:lnSpc>
            </a:pPr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&gt;.dienst@schule.nrw.de</a:t>
            </a:r>
          </a:p>
          <a:p>
            <a:pPr>
              <a:lnSpc>
                <a:spcPct val="100000"/>
              </a:lnSpc>
            </a:pPr>
            <a:r>
              <a:rPr lang="de-DE" strike="sngStrike" dirty="0"/>
              <a:t>Absender: 	</a:t>
            </a:r>
            <a:r>
              <a:rPr lang="de-DE" strike="sngStrike" dirty="0">
                <a:hlinkClick r:id="rId2"/>
              </a:rPr>
              <a:t>christian.kemmer@zfsl-rheine.de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Hinweise: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Aus PVP sind E-Mails an &lt;</a:t>
            </a:r>
            <a:r>
              <a:rPr lang="de-DE" dirty="0" err="1"/>
              <a:t>schulnr</a:t>
            </a:r>
            <a:r>
              <a:rPr lang="de-DE" dirty="0"/>
              <a:t>&gt;@schule.nrw.de möglich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Schule kann selbst Weiterleitung einrichten, beispielsweise für alle E-Mails eines Absenders</a:t>
            </a:r>
          </a:p>
          <a:p>
            <a:pPr>
              <a:lnSpc>
                <a:spcPct val="100000"/>
              </a:lnSpc>
            </a:pPr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F471-C5BF-F8A1-A18F-80476E12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68377-20D5-4443-9692-3F246231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DED0D2-060A-293A-354B-939879F9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8A31D-CE39-0BB8-2F4A-8E39B832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</p:spTree>
    <p:extLst>
      <p:ext uri="{BB962C8B-B14F-4D97-AF65-F5344CB8AC3E}">
        <p14:creationId xmlns:p14="http://schemas.microsoft.com/office/powerpoint/2010/main" val="1528845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ZFSLRHEINE-593937886-2666</_dlc_DocId>
    <_dlc_DocIdUrl xmlns="cb10a5e8-f08d-4868-95ed-4ccd4e9cfac0">
      <Url>https://zfslrheine.sharepoint.com/Praxissemester_GyGe/_layouts/15/DocIdRedir.aspx?ID=ZFSLRHEINE-593937886-2666</Url>
      <Description>ZFSLRHEINE-593937886-2666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6" ma:contentTypeDescription="Ein neues Dokument erstellen." ma:contentTypeScope="" ma:versionID="4532ec0c36e04b6e19adb737d1f8f535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8a52564a6a1d66564df039858598afa1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0C6E72-BD84-4FB5-9C7E-22C0DD781A46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cb10a5e8-f08d-4868-95ed-4ccd4e9cfac0"/>
    <ds:schemaRef ds:uri="http://schemas.microsoft.com/office/infopath/2007/PartnerControls"/>
    <ds:schemaRef ds:uri="59cbf662-7836-4ab9-827f-ee9a948c7905"/>
  </ds:schemaRefs>
</ds:datastoreItem>
</file>

<file path=customXml/itemProps2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1A2DCE6-2524-4702-A5D4-5E159DDD8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0a5e8-f08d-4868-95ed-4ccd4e9cfac0"/>
    <ds:schemaRef ds:uri="59cbf662-7836-4ab9-827f-ee9a948c7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531</Words>
  <Application>Microsoft Office PowerPoint</Application>
  <PresentationFormat>Bildschirmpräsentation (4:3)</PresentationFormat>
  <Paragraphs>83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</vt:lpstr>
      <vt:lpstr>Praxissemester</vt:lpstr>
      <vt:lpstr>Aktuelles</vt:lpstr>
      <vt:lpstr>Aktuelles</vt:lpstr>
      <vt:lpstr>Aktuelles</vt:lpstr>
      <vt:lpstr>Anwesenheitszeiten</vt:lpstr>
      <vt:lpstr>Termine Durchgang 09/2025</vt:lpstr>
      <vt:lpstr>Informationen per E-Mail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55</cp:revision>
  <cp:lastPrinted>2025-04-01T06:52:35Z</cp:lastPrinted>
  <dcterms:created xsi:type="dcterms:W3CDTF">2018-09-24T10:45:56Z</dcterms:created>
  <dcterms:modified xsi:type="dcterms:W3CDTF">2025-04-01T06:52:40Z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910cbb34-a8bc-49d2-a226-d4daf73521d0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