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47"/>
  </p:notesMasterIdLst>
  <p:handoutMasterIdLst>
    <p:handoutMasterId r:id="rId48"/>
  </p:handoutMasterIdLst>
  <p:sldIdLst>
    <p:sldId id="256" r:id="rId6"/>
    <p:sldId id="337" r:id="rId7"/>
    <p:sldId id="336" r:id="rId8"/>
    <p:sldId id="335" r:id="rId9"/>
    <p:sldId id="303" r:id="rId10"/>
    <p:sldId id="260" r:id="rId11"/>
    <p:sldId id="304" r:id="rId12"/>
    <p:sldId id="305" r:id="rId13"/>
    <p:sldId id="306" r:id="rId14"/>
    <p:sldId id="307" r:id="rId15"/>
    <p:sldId id="308" r:id="rId16"/>
    <p:sldId id="338" r:id="rId17"/>
    <p:sldId id="309" r:id="rId18"/>
    <p:sldId id="310" r:id="rId19"/>
    <p:sldId id="311" r:id="rId20"/>
    <p:sldId id="312" r:id="rId21"/>
    <p:sldId id="313" r:id="rId22"/>
    <p:sldId id="314" r:id="rId23"/>
    <p:sldId id="339" r:id="rId24"/>
    <p:sldId id="315" r:id="rId25"/>
    <p:sldId id="342" r:id="rId26"/>
    <p:sldId id="316" r:id="rId27"/>
    <p:sldId id="317" r:id="rId28"/>
    <p:sldId id="318" r:id="rId29"/>
    <p:sldId id="340" r:id="rId30"/>
    <p:sldId id="319" r:id="rId31"/>
    <p:sldId id="320" r:id="rId32"/>
    <p:sldId id="322" r:id="rId33"/>
    <p:sldId id="323" r:id="rId34"/>
    <p:sldId id="324" r:id="rId35"/>
    <p:sldId id="325" r:id="rId36"/>
    <p:sldId id="341" r:id="rId37"/>
    <p:sldId id="326" r:id="rId38"/>
    <p:sldId id="327" r:id="rId39"/>
    <p:sldId id="328" r:id="rId40"/>
    <p:sldId id="330" r:id="rId41"/>
    <p:sldId id="331" r:id="rId42"/>
    <p:sldId id="332" r:id="rId43"/>
    <p:sldId id="343" r:id="rId44"/>
    <p:sldId id="334" r:id="rId45"/>
    <p:sldId id="294" r:id="rId4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7DA96F9-90C0-415E-85AD-D96BE6906825}">
          <p14:sldIdLst>
            <p14:sldId id="256"/>
            <p14:sldId id="337"/>
            <p14:sldId id="336"/>
            <p14:sldId id="335"/>
            <p14:sldId id="303"/>
            <p14:sldId id="260"/>
            <p14:sldId id="304"/>
            <p14:sldId id="305"/>
            <p14:sldId id="306"/>
            <p14:sldId id="307"/>
            <p14:sldId id="308"/>
            <p14:sldId id="338"/>
            <p14:sldId id="309"/>
            <p14:sldId id="310"/>
            <p14:sldId id="311"/>
            <p14:sldId id="312"/>
            <p14:sldId id="313"/>
            <p14:sldId id="314"/>
            <p14:sldId id="339"/>
            <p14:sldId id="315"/>
            <p14:sldId id="342"/>
            <p14:sldId id="316"/>
            <p14:sldId id="317"/>
            <p14:sldId id="318"/>
            <p14:sldId id="340"/>
            <p14:sldId id="319"/>
            <p14:sldId id="320"/>
            <p14:sldId id="322"/>
            <p14:sldId id="323"/>
            <p14:sldId id="324"/>
            <p14:sldId id="325"/>
            <p14:sldId id="341"/>
            <p14:sldId id="326"/>
            <p14:sldId id="327"/>
            <p14:sldId id="328"/>
            <p14:sldId id="330"/>
            <p14:sldId id="331"/>
            <p14:sldId id="332"/>
            <p14:sldId id="343"/>
            <p14:sldId id="334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ke Tröster-Lanzrath" initials="AT" lastIdx="4" clrIdx="0">
    <p:extLst>
      <p:ext uri="{19B8F6BF-5375-455C-9EA6-DF929625EA0E}">
        <p15:presenceInfo xmlns:p15="http://schemas.microsoft.com/office/powerpoint/2012/main" userId="S::anke.troester-lanzrath@zfsl-rheine.de::6edf6165-2370-4331-a42c-84d8454fbbbc" providerId="AD"/>
      </p:ext>
    </p:extLst>
  </p:cmAuthor>
  <p:cmAuthor id="2" name="Christian Kemmer" initials="CK" lastIdx="4" clrIdx="1">
    <p:extLst>
      <p:ext uri="{19B8F6BF-5375-455C-9EA6-DF929625EA0E}">
        <p15:presenceInfo xmlns:p15="http://schemas.microsoft.com/office/powerpoint/2012/main" userId="S::christian.kemmer@zfsl-rheine.de::7664e789-0ede-4bc7-983a-6bae08cf2f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8C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C9A73-699C-483B-8C87-A3450091E7D6}" v="3" dt="2024-06-11T08:09:41.0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2" y="19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" userId="7664e789-0ede-4bc7-983a-6bae08cf2f09" providerId="ADAL" clId="{0E177C71-87C3-43CF-BE31-CEAC7E00157C}"/>
    <pc:docChg chg="custSel modSld">
      <pc:chgData name="Christian" userId="7664e789-0ede-4bc7-983a-6bae08cf2f09" providerId="ADAL" clId="{0E177C71-87C3-43CF-BE31-CEAC7E00157C}" dt="2021-02-16T09:54:58.896" v="351" actId="1076"/>
      <pc:docMkLst>
        <pc:docMk/>
      </pc:docMkLst>
      <pc:sldChg chg="addSp modSp mod">
        <pc:chgData name="Christian" userId="7664e789-0ede-4bc7-983a-6bae08cf2f09" providerId="ADAL" clId="{0E177C71-87C3-43CF-BE31-CEAC7E00157C}" dt="2021-02-16T09:54:58.896" v="351" actId="1076"/>
        <pc:sldMkLst>
          <pc:docMk/>
          <pc:sldMk cId="643131130" sldId="344"/>
        </pc:sldMkLst>
        <pc:spChg chg="mod">
          <ac:chgData name="Christian" userId="7664e789-0ede-4bc7-983a-6bae08cf2f09" providerId="ADAL" clId="{0E177C71-87C3-43CF-BE31-CEAC7E00157C}" dt="2021-02-16T09:54:02.038" v="347" actId="20577"/>
          <ac:spMkLst>
            <pc:docMk/>
            <pc:sldMk cId="643131130" sldId="344"/>
            <ac:spMk id="10" creationId="{03A57813-61CA-4B72-AFA5-6C9293839B2E}"/>
          </ac:spMkLst>
        </pc:spChg>
        <pc:picChg chg="add mod">
          <ac:chgData name="Christian" userId="7664e789-0ede-4bc7-983a-6bae08cf2f09" providerId="ADAL" clId="{0E177C71-87C3-43CF-BE31-CEAC7E00157C}" dt="2021-02-16T09:54:58.896" v="351" actId="1076"/>
          <ac:picMkLst>
            <pc:docMk/>
            <pc:sldMk cId="643131130" sldId="344"/>
            <ac:picMk id="3" creationId="{5397DA58-4BB5-4082-8158-64461E11C2F4}"/>
          </ac:picMkLst>
        </pc:picChg>
      </pc:sldChg>
    </pc:docChg>
  </pc:docChgLst>
  <pc:docChgLst>
    <pc:chgData name="Christian" userId="7664e789-0ede-4bc7-983a-6bae08cf2f09" providerId="ADAL" clId="{B6DCB6A5-ACC6-422A-9F51-53BA2C70AB62}"/>
    <pc:docChg chg="custSel modSld">
      <pc:chgData name="Christian" userId="7664e789-0ede-4bc7-983a-6bae08cf2f09" providerId="ADAL" clId="{B6DCB6A5-ACC6-422A-9F51-53BA2C70AB62}" dt="2021-02-08T12:50:16.433" v="183" actId="20577"/>
      <pc:docMkLst>
        <pc:docMk/>
      </pc:docMkLst>
      <pc:sldChg chg="modSp mod">
        <pc:chgData name="Christian" userId="7664e789-0ede-4bc7-983a-6bae08cf2f09" providerId="ADAL" clId="{B6DCB6A5-ACC6-422A-9F51-53BA2C70AB62}" dt="2021-02-08T12:50:16.433" v="183" actId="20577"/>
        <pc:sldMkLst>
          <pc:docMk/>
          <pc:sldMk cId="1131895654" sldId="333"/>
        </pc:sldMkLst>
        <pc:spChg chg="mod">
          <ac:chgData name="Christian" userId="7664e789-0ede-4bc7-983a-6bae08cf2f09" providerId="ADAL" clId="{B6DCB6A5-ACC6-422A-9F51-53BA2C70AB62}" dt="2021-02-08T12:50:16.433" v="183" actId="20577"/>
          <ac:spMkLst>
            <pc:docMk/>
            <pc:sldMk cId="1131895654" sldId="333"/>
            <ac:spMk id="10" creationId="{03A57813-61CA-4B72-AFA5-6C9293839B2E}"/>
          </ac:spMkLst>
        </pc:spChg>
        <pc:picChg chg="mod">
          <ac:chgData name="Christian" userId="7664e789-0ede-4bc7-983a-6bae08cf2f09" providerId="ADAL" clId="{B6DCB6A5-ACC6-422A-9F51-53BA2C70AB62}" dt="2021-02-08T12:44:23.920" v="8" actId="1076"/>
          <ac:picMkLst>
            <pc:docMk/>
            <pc:sldMk cId="1131895654" sldId="333"/>
            <ac:picMk id="3" creationId="{625E54BB-9942-424A-9988-5EA67A977C17}"/>
          </ac:picMkLst>
        </pc:picChg>
        <pc:picChg chg="mod">
          <ac:chgData name="Christian" userId="7664e789-0ede-4bc7-983a-6bae08cf2f09" providerId="ADAL" clId="{B6DCB6A5-ACC6-422A-9F51-53BA2C70AB62}" dt="2021-02-08T12:44:52.545" v="17" actId="1076"/>
          <ac:picMkLst>
            <pc:docMk/>
            <pc:sldMk cId="1131895654" sldId="333"/>
            <ac:picMk id="4" creationId="{4BACD589-843A-47F6-A7D6-68D105FE00BE}"/>
          </ac:picMkLst>
        </pc:picChg>
      </pc:sldChg>
    </pc:docChg>
  </pc:docChgLst>
  <pc:docChgLst>
    <pc:chgData name="Christian" userId="7664e789-0ede-4bc7-983a-6bae08cf2f09" providerId="ADAL" clId="{1591DF43-00DF-48B3-97D7-FCB841206F9D}"/>
    <pc:docChg chg="modNotesMaster modHandout">
      <pc:chgData name="Christian" userId="7664e789-0ede-4bc7-983a-6bae08cf2f09" providerId="ADAL" clId="{1591DF43-00DF-48B3-97D7-FCB841206F9D}" dt="2021-03-09T09:42:33.014" v="0"/>
      <pc:docMkLst>
        <pc:docMk/>
      </pc:docMkLst>
    </pc:docChg>
  </pc:docChgLst>
  <pc:docChgLst>
    <pc:chgData name="Christian" userId="7664e789-0ede-4bc7-983a-6bae08cf2f09" providerId="ADAL" clId="{12EF3CDD-7D02-4369-84B7-C6A76C79B974}"/>
    <pc:docChg chg="custSel modSld">
      <pc:chgData name="Christian" userId="7664e789-0ede-4bc7-983a-6bae08cf2f09" providerId="ADAL" clId="{12EF3CDD-7D02-4369-84B7-C6A76C79B974}" dt="2022-02-08T14:00:33.898" v="186" actId="20577"/>
      <pc:docMkLst>
        <pc:docMk/>
      </pc:docMkLst>
      <pc:sldChg chg="addSp delSp modSp mod">
        <pc:chgData name="Christian" userId="7664e789-0ede-4bc7-983a-6bae08cf2f09" providerId="ADAL" clId="{12EF3CDD-7D02-4369-84B7-C6A76C79B974}" dt="2022-02-08T13:48:05.388" v="9"/>
        <pc:sldMkLst>
          <pc:docMk/>
          <pc:sldMk cId="0" sldId="256"/>
        </pc:sldMkLst>
        <pc:picChg chg="add del mod">
          <ac:chgData name="Christian" userId="7664e789-0ede-4bc7-983a-6bae08cf2f09" providerId="ADAL" clId="{12EF3CDD-7D02-4369-84B7-C6A76C79B974}" dt="2022-02-08T13:47:39.231" v="3" actId="478"/>
          <ac:picMkLst>
            <pc:docMk/>
            <pc:sldMk cId="0" sldId="256"/>
            <ac:picMk id="5" creationId="{B6A586E5-DC62-40E7-9BC0-16A9CAAB05C7}"/>
          </ac:picMkLst>
        </pc:picChg>
        <pc:picChg chg="del">
          <ac:chgData name="Christian" userId="7664e789-0ede-4bc7-983a-6bae08cf2f09" providerId="ADAL" clId="{12EF3CDD-7D02-4369-84B7-C6A76C79B974}" dt="2022-02-08T13:47:36.097" v="0" actId="478"/>
          <ac:picMkLst>
            <pc:docMk/>
            <pc:sldMk cId="0" sldId="256"/>
            <ac:picMk id="6" creationId="{245240E4-45A7-458C-99CE-ABE3FE47B3E0}"/>
          </ac:picMkLst>
        </pc:picChg>
        <pc:picChg chg="add mod">
          <ac:chgData name="Christian" userId="7664e789-0ede-4bc7-983a-6bae08cf2f09" providerId="ADAL" clId="{12EF3CDD-7D02-4369-84B7-C6A76C79B974}" dt="2022-02-08T13:48:05.388" v="9"/>
          <ac:picMkLst>
            <pc:docMk/>
            <pc:sldMk cId="0" sldId="256"/>
            <ac:picMk id="8" creationId="{8E75E40B-B48A-495A-9C5E-96AB593465CA}"/>
          </ac:picMkLst>
        </pc:picChg>
      </pc:sldChg>
      <pc:sldChg chg="modSp mod">
        <pc:chgData name="Christian" userId="7664e789-0ede-4bc7-983a-6bae08cf2f09" providerId="ADAL" clId="{12EF3CDD-7D02-4369-84B7-C6A76C79B974}" dt="2022-02-08T14:00:05.993" v="180" actId="20577"/>
        <pc:sldMkLst>
          <pc:docMk/>
          <pc:sldMk cId="1202947999" sldId="317"/>
        </pc:sldMkLst>
        <pc:spChg chg="mod">
          <ac:chgData name="Christian" userId="7664e789-0ede-4bc7-983a-6bae08cf2f09" providerId="ADAL" clId="{12EF3CDD-7D02-4369-84B7-C6A76C79B974}" dt="2022-02-08T14:00:05.993" v="180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 mod">
        <pc:chgData name="Christian" userId="7664e789-0ede-4bc7-983a-6bae08cf2f09" providerId="ADAL" clId="{12EF3CDD-7D02-4369-84B7-C6A76C79B974}" dt="2022-02-08T14:00:33.898" v="186" actId="20577"/>
        <pc:sldMkLst>
          <pc:docMk/>
          <pc:sldMk cId="63809484" sldId="318"/>
        </pc:sldMkLst>
        <pc:spChg chg="mod">
          <ac:chgData name="Christian" userId="7664e789-0ede-4bc7-983a-6bae08cf2f09" providerId="ADAL" clId="{12EF3CDD-7D02-4369-84B7-C6A76C79B974}" dt="2022-02-08T14:00:33.898" v="186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 modSp mod">
        <pc:chgData name="Christian" userId="7664e789-0ede-4bc7-983a-6bae08cf2f09" providerId="ADAL" clId="{12EF3CDD-7D02-4369-84B7-C6A76C79B974}" dt="2022-02-08T13:53:13.222" v="62" actId="20577"/>
        <pc:sldMkLst>
          <pc:docMk/>
          <pc:sldMk cId="3835843690" sldId="330"/>
        </pc:sldMkLst>
        <pc:spChg chg="mod">
          <ac:chgData name="Christian" userId="7664e789-0ede-4bc7-983a-6bae08cf2f09" providerId="ADAL" clId="{12EF3CDD-7D02-4369-84B7-C6A76C79B974}" dt="2022-02-08T13:53:13.222" v="62" actId="20577"/>
          <ac:spMkLst>
            <pc:docMk/>
            <pc:sldMk cId="3835843690" sldId="330"/>
            <ac:spMk id="10" creationId="{03A57813-61CA-4B72-AFA5-6C9293839B2E}"/>
          </ac:spMkLst>
        </pc:spChg>
        <pc:picChg chg="add mod">
          <ac:chgData name="Christian" userId="7664e789-0ede-4bc7-983a-6bae08cf2f09" providerId="ADAL" clId="{12EF3CDD-7D02-4369-84B7-C6A76C79B974}" dt="2022-02-08T13:51:43.764" v="38" actId="1036"/>
          <ac:picMkLst>
            <pc:docMk/>
            <pc:sldMk cId="3835843690" sldId="330"/>
            <ac:picMk id="4" creationId="{156DE1C0-9C0D-451A-B1BE-1373964ACB23}"/>
          </ac:picMkLst>
        </pc:picChg>
        <pc:picChg chg="del">
          <ac:chgData name="Christian" userId="7664e789-0ede-4bc7-983a-6bae08cf2f09" providerId="ADAL" clId="{12EF3CDD-7D02-4369-84B7-C6A76C79B974}" dt="2022-02-08T13:50:36.773" v="10" actId="478"/>
          <ac:picMkLst>
            <pc:docMk/>
            <pc:sldMk cId="3835843690" sldId="330"/>
            <ac:picMk id="6" creationId="{7436B6B0-DF80-4BC8-9315-616614974EDE}"/>
          </ac:picMkLst>
        </pc:picChg>
      </pc:sldChg>
      <pc:sldChg chg="modSp mod">
        <pc:chgData name="Christian" userId="7664e789-0ede-4bc7-983a-6bae08cf2f09" providerId="ADAL" clId="{12EF3CDD-7D02-4369-84B7-C6A76C79B974}" dt="2022-02-08T13:53:32.305" v="101" actId="20577"/>
        <pc:sldMkLst>
          <pc:docMk/>
          <pc:sldMk cId="2703287875" sldId="332"/>
        </pc:sldMkLst>
        <pc:spChg chg="mod">
          <ac:chgData name="Christian" userId="7664e789-0ede-4bc7-983a-6bae08cf2f09" providerId="ADAL" clId="{12EF3CDD-7D02-4369-84B7-C6A76C79B974}" dt="2022-02-08T13:53:32.305" v="101" actId="20577"/>
          <ac:spMkLst>
            <pc:docMk/>
            <pc:sldMk cId="2703287875" sldId="332"/>
            <ac:spMk id="10" creationId="{03A57813-61CA-4B72-AFA5-6C9293839B2E}"/>
          </ac:spMkLst>
        </pc:spChg>
      </pc:sldChg>
      <pc:sldChg chg="addSp delSp modSp mod">
        <pc:chgData name="Christian" userId="7664e789-0ede-4bc7-983a-6bae08cf2f09" providerId="ADAL" clId="{12EF3CDD-7D02-4369-84B7-C6A76C79B974}" dt="2022-02-08T13:58:23.996" v="107"/>
        <pc:sldMkLst>
          <pc:docMk/>
          <pc:sldMk cId="1131895654" sldId="333"/>
        </pc:sldMkLst>
        <pc:picChg chg="del">
          <ac:chgData name="Christian" userId="7664e789-0ede-4bc7-983a-6bae08cf2f09" providerId="ADAL" clId="{12EF3CDD-7D02-4369-84B7-C6A76C79B974}" dt="2022-02-08T13:58:07" v="102" actId="478"/>
          <ac:picMkLst>
            <pc:docMk/>
            <pc:sldMk cId="1131895654" sldId="333"/>
            <ac:picMk id="4" creationId="{4BACD589-843A-47F6-A7D6-68D105FE00BE}"/>
          </ac:picMkLst>
        </pc:picChg>
        <pc:picChg chg="add mod">
          <ac:chgData name="Christian" userId="7664e789-0ede-4bc7-983a-6bae08cf2f09" providerId="ADAL" clId="{12EF3CDD-7D02-4369-84B7-C6A76C79B974}" dt="2022-02-08T13:58:23.996" v="107"/>
          <ac:picMkLst>
            <pc:docMk/>
            <pc:sldMk cId="1131895654" sldId="333"/>
            <ac:picMk id="7" creationId="{5FECDB7A-CC95-4989-8E68-302DB8097C6A}"/>
          </ac:picMkLst>
        </pc:picChg>
      </pc:sldChg>
      <pc:sldChg chg="modSp mod">
        <pc:chgData name="Christian" userId="7664e789-0ede-4bc7-983a-6bae08cf2f09" providerId="ADAL" clId="{12EF3CDD-7D02-4369-84B7-C6A76C79B974}" dt="2022-02-08T13:59:00.153" v="152" actId="20577"/>
        <pc:sldMkLst>
          <pc:docMk/>
          <pc:sldMk cId="643131130" sldId="344"/>
        </pc:sldMkLst>
        <pc:spChg chg="mod">
          <ac:chgData name="Christian" userId="7664e789-0ede-4bc7-983a-6bae08cf2f09" providerId="ADAL" clId="{12EF3CDD-7D02-4369-84B7-C6A76C79B974}" dt="2022-02-08T13:59:00.153" v="152" actId="20577"/>
          <ac:spMkLst>
            <pc:docMk/>
            <pc:sldMk cId="643131130" sldId="344"/>
            <ac:spMk id="10" creationId="{03A57813-61CA-4B72-AFA5-6C9293839B2E}"/>
          </ac:spMkLst>
        </pc:spChg>
      </pc:sldChg>
      <pc:sldChg chg="modSp mod">
        <pc:chgData name="Christian" userId="7664e789-0ede-4bc7-983a-6bae08cf2f09" providerId="ADAL" clId="{12EF3CDD-7D02-4369-84B7-C6A76C79B974}" dt="2022-02-08T13:59:25.997" v="167" actId="20577"/>
        <pc:sldMkLst>
          <pc:docMk/>
          <pc:sldMk cId="4088846828" sldId="345"/>
        </pc:sldMkLst>
        <pc:spChg chg="mod">
          <ac:chgData name="Christian" userId="7664e789-0ede-4bc7-983a-6bae08cf2f09" providerId="ADAL" clId="{12EF3CDD-7D02-4369-84B7-C6A76C79B974}" dt="2022-02-08T13:59:25.997" v="167" actId="20577"/>
          <ac:spMkLst>
            <pc:docMk/>
            <pc:sldMk cId="4088846828" sldId="345"/>
            <ac:spMk id="10" creationId="{03A57813-61CA-4B72-AFA5-6C9293839B2E}"/>
          </ac:spMkLst>
        </pc:spChg>
      </pc:sldChg>
    </pc:docChg>
  </pc:docChgLst>
  <pc:docChgLst>
    <pc:chgData name="Christian Kemmer" userId="7664e789-0ede-4bc7-983a-6bae08cf2f09" providerId="ADAL" clId="{621E95D6-87CB-4F09-A431-366AEEC48958}"/>
    <pc:docChg chg="custSel modSld">
      <pc:chgData name="Christian Kemmer" userId="7664e789-0ede-4bc7-983a-6bae08cf2f09" providerId="ADAL" clId="{621E95D6-87CB-4F09-A431-366AEEC48958}" dt="2022-08-26T14:41:52.255" v="116" actId="20577"/>
      <pc:docMkLst>
        <pc:docMk/>
      </pc:docMkLst>
      <pc:sldChg chg="addSp delSp modSp mod">
        <pc:chgData name="Christian Kemmer" userId="7664e789-0ede-4bc7-983a-6bae08cf2f09" providerId="ADAL" clId="{621E95D6-87CB-4F09-A431-366AEEC48958}" dt="2022-08-26T14:27:15.532" v="4"/>
        <pc:sldMkLst>
          <pc:docMk/>
          <pc:sldMk cId="0" sldId="256"/>
        </pc:sldMkLst>
        <pc:picChg chg="del">
          <ac:chgData name="Christian Kemmer" userId="7664e789-0ede-4bc7-983a-6bae08cf2f09" providerId="ADAL" clId="{621E95D6-87CB-4F09-A431-366AEEC48958}" dt="2022-08-26T14:26:57.412" v="0" actId="478"/>
          <ac:picMkLst>
            <pc:docMk/>
            <pc:sldMk cId="0" sldId="256"/>
            <ac:picMk id="5" creationId="{44BABDF9-D31F-48DD-BB1C-0267E609D66F}"/>
          </ac:picMkLst>
        </pc:picChg>
        <pc:picChg chg="add mod">
          <ac:chgData name="Christian Kemmer" userId="7664e789-0ede-4bc7-983a-6bae08cf2f09" providerId="ADAL" clId="{621E95D6-87CB-4F09-A431-366AEEC48958}" dt="2022-08-26T14:27:15.532" v="4"/>
          <ac:picMkLst>
            <pc:docMk/>
            <pc:sldMk cId="0" sldId="256"/>
            <ac:picMk id="6" creationId="{0E01C03B-B8DF-4161-B454-2B3AFF3BD2EF}"/>
          </ac:picMkLst>
        </pc:picChg>
      </pc:sldChg>
      <pc:sldChg chg="modSp mod">
        <pc:chgData name="Christian Kemmer" userId="7664e789-0ede-4bc7-983a-6bae08cf2f09" providerId="ADAL" clId="{621E95D6-87CB-4F09-A431-366AEEC48958}" dt="2022-08-26T14:29:34.294" v="35" actId="20577"/>
        <pc:sldMkLst>
          <pc:docMk/>
          <pc:sldMk cId="1202947999" sldId="317"/>
        </pc:sldMkLst>
        <pc:spChg chg="mod">
          <ac:chgData name="Christian Kemmer" userId="7664e789-0ede-4bc7-983a-6bae08cf2f09" providerId="ADAL" clId="{621E95D6-87CB-4F09-A431-366AEEC48958}" dt="2022-08-26T14:29:34.294" v="35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 mod">
        <pc:chgData name="Christian Kemmer" userId="7664e789-0ede-4bc7-983a-6bae08cf2f09" providerId="ADAL" clId="{621E95D6-87CB-4F09-A431-366AEEC48958}" dt="2022-08-26T14:30:26.579" v="75" actId="6549"/>
        <pc:sldMkLst>
          <pc:docMk/>
          <pc:sldMk cId="63809484" sldId="318"/>
        </pc:sldMkLst>
        <pc:spChg chg="mod">
          <ac:chgData name="Christian Kemmer" userId="7664e789-0ede-4bc7-983a-6bae08cf2f09" providerId="ADAL" clId="{621E95D6-87CB-4F09-A431-366AEEC48958}" dt="2022-08-26T14:30:26.579" v="75" actId="6549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 modSp mod">
        <pc:chgData name="Christian Kemmer" userId="7664e789-0ede-4bc7-983a-6bae08cf2f09" providerId="ADAL" clId="{621E95D6-87CB-4F09-A431-366AEEC48958}" dt="2022-08-26T14:41:52.255" v="116" actId="20577"/>
        <pc:sldMkLst>
          <pc:docMk/>
          <pc:sldMk cId="3835843690" sldId="330"/>
        </pc:sldMkLst>
        <pc:spChg chg="mod">
          <ac:chgData name="Christian Kemmer" userId="7664e789-0ede-4bc7-983a-6bae08cf2f09" providerId="ADAL" clId="{621E95D6-87CB-4F09-A431-366AEEC48958}" dt="2022-08-26T14:41:52.255" v="116" actId="20577"/>
          <ac:spMkLst>
            <pc:docMk/>
            <pc:sldMk cId="3835843690" sldId="330"/>
            <ac:spMk id="10" creationId="{03A57813-61CA-4B72-AFA5-6C9293839B2E}"/>
          </ac:spMkLst>
        </pc:spChg>
        <pc:picChg chg="del">
          <ac:chgData name="Christian Kemmer" userId="7664e789-0ede-4bc7-983a-6bae08cf2f09" providerId="ADAL" clId="{621E95D6-87CB-4F09-A431-366AEEC48958}" dt="2022-08-26T14:32:52.990" v="76" actId="478"/>
          <ac:picMkLst>
            <pc:docMk/>
            <pc:sldMk cId="3835843690" sldId="330"/>
            <ac:picMk id="4" creationId="{156DE1C0-9C0D-451A-B1BE-1373964ACB23}"/>
          </ac:picMkLst>
        </pc:picChg>
        <pc:picChg chg="add mod">
          <ac:chgData name="Christian Kemmer" userId="7664e789-0ede-4bc7-983a-6bae08cf2f09" providerId="ADAL" clId="{621E95D6-87CB-4F09-A431-366AEEC48958}" dt="2022-08-26T14:33:41.925" v="82"/>
          <ac:picMkLst>
            <pc:docMk/>
            <pc:sldMk cId="3835843690" sldId="330"/>
            <ac:picMk id="6" creationId="{4C6A28B5-5EDC-4A7E-988B-95C278B84959}"/>
          </ac:picMkLst>
        </pc:picChg>
      </pc:sldChg>
    </pc:docChg>
  </pc:docChgLst>
  <pc:docChgLst>
    <pc:chgData name="Christian" userId="7664e789-0ede-4bc7-983a-6bae08cf2f09" providerId="ADAL" clId="{5AEA1E21-5336-4C07-BA33-ADB92A730E89}"/>
    <pc:docChg chg="custSel modSld">
      <pc:chgData name="Christian" userId="7664e789-0ede-4bc7-983a-6bae08cf2f09" providerId="ADAL" clId="{5AEA1E21-5336-4C07-BA33-ADB92A730E89}" dt="2021-08-18T07:10:33.509" v="444" actId="20577"/>
      <pc:docMkLst>
        <pc:docMk/>
      </pc:docMkLst>
      <pc:sldChg chg="addSp delSp modSp mod">
        <pc:chgData name="Christian" userId="7664e789-0ede-4bc7-983a-6bae08cf2f09" providerId="ADAL" clId="{5AEA1E21-5336-4C07-BA33-ADB92A730E89}" dt="2021-08-18T06:43:45.768" v="5" actId="14100"/>
        <pc:sldMkLst>
          <pc:docMk/>
          <pc:sldMk cId="0" sldId="256"/>
        </pc:sldMkLst>
        <pc:picChg chg="del">
          <ac:chgData name="Christian" userId="7664e789-0ede-4bc7-983a-6bae08cf2f09" providerId="ADAL" clId="{5AEA1E21-5336-4C07-BA33-ADB92A730E89}" dt="2021-08-18T06:42:48.965" v="0" actId="478"/>
          <ac:picMkLst>
            <pc:docMk/>
            <pc:sldMk cId="0" sldId="256"/>
            <ac:picMk id="4" creationId="{1110347D-912F-45FB-839C-4D40E2675D93}"/>
          </ac:picMkLst>
        </pc:picChg>
        <pc:picChg chg="add mod">
          <ac:chgData name="Christian" userId="7664e789-0ede-4bc7-983a-6bae08cf2f09" providerId="ADAL" clId="{5AEA1E21-5336-4C07-BA33-ADB92A730E89}" dt="2021-08-18T06:43:45.768" v="5" actId="14100"/>
          <ac:picMkLst>
            <pc:docMk/>
            <pc:sldMk cId="0" sldId="256"/>
            <ac:picMk id="6" creationId="{245240E4-45A7-458C-99CE-ABE3FE47B3E0}"/>
          </ac:picMkLst>
        </pc:picChg>
      </pc:sldChg>
      <pc:sldChg chg="modSp mod">
        <pc:chgData name="Christian" userId="7664e789-0ede-4bc7-983a-6bae08cf2f09" providerId="ADAL" clId="{5AEA1E21-5336-4C07-BA33-ADB92A730E89}" dt="2021-08-18T06:46:17.244" v="38" actId="20577"/>
        <pc:sldMkLst>
          <pc:docMk/>
          <pc:sldMk cId="1202947999" sldId="317"/>
        </pc:sldMkLst>
        <pc:spChg chg="mod">
          <ac:chgData name="Christian" userId="7664e789-0ede-4bc7-983a-6bae08cf2f09" providerId="ADAL" clId="{5AEA1E21-5336-4C07-BA33-ADB92A730E89}" dt="2021-08-18T06:46:17.244" v="38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 mod">
        <pc:chgData name="Christian" userId="7664e789-0ede-4bc7-983a-6bae08cf2f09" providerId="ADAL" clId="{5AEA1E21-5336-4C07-BA33-ADB92A730E89}" dt="2021-08-18T06:53:56.294" v="52" actId="20577"/>
        <pc:sldMkLst>
          <pc:docMk/>
          <pc:sldMk cId="63809484" sldId="318"/>
        </pc:sldMkLst>
        <pc:spChg chg="mod">
          <ac:chgData name="Christian" userId="7664e789-0ede-4bc7-983a-6bae08cf2f09" providerId="ADAL" clId="{5AEA1E21-5336-4C07-BA33-ADB92A730E89}" dt="2021-08-18T06:53:56.294" v="52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 modSp mod">
        <pc:chgData name="Christian" userId="7664e789-0ede-4bc7-983a-6bae08cf2f09" providerId="ADAL" clId="{5AEA1E21-5336-4C07-BA33-ADB92A730E89}" dt="2021-08-18T06:56:12.219" v="67"/>
        <pc:sldMkLst>
          <pc:docMk/>
          <pc:sldMk cId="121360969" sldId="319"/>
        </pc:sldMkLst>
        <pc:picChg chg="del">
          <ac:chgData name="Christian" userId="7664e789-0ede-4bc7-983a-6bae08cf2f09" providerId="ADAL" clId="{5AEA1E21-5336-4C07-BA33-ADB92A730E89}" dt="2021-08-18T06:54:49.975" v="53" actId="478"/>
          <ac:picMkLst>
            <pc:docMk/>
            <pc:sldMk cId="121360969" sldId="319"/>
            <ac:picMk id="3" creationId="{C323C536-72FE-494D-8C9B-81C2024CFC00}"/>
          </ac:picMkLst>
        </pc:picChg>
        <pc:picChg chg="del">
          <ac:chgData name="Christian" userId="7664e789-0ede-4bc7-983a-6bae08cf2f09" providerId="ADAL" clId="{5AEA1E21-5336-4C07-BA33-ADB92A730E89}" dt="2021-08-18T06:55:23.995" v="61" actId="478"/>
          <ac:picMkLst>
            <pc:docMk/>
            <pc:sldMk cId="121360969" sldId="319"/>
            <ac:picMk id="7" creationId="{DECAC77E-FFBB-43CF-8ABE-7938C0053D98}"/>
          </ac:picMkLst>
        </pc:picChg>
        <pc:picChg chg="add mod">
          <ac:chgData name="Christian" userId="7664e789-0ede-4bc7-983a-6bae08cf2f09" providerId="ADAL" clId="{5AEA1E21-5336-4C07-BA33-ADB92A730E89}" dt="2021-08-18T06:55:08.183" v="60"/>
          <ac:picMkLst>
            <pc:docMk/>
            <pc:sldMk cId="121360969" sldId="319"/>
            <ac:picMk id="8" creationId="{598FAEAF-7146-45E6-9313-4603D2262C0D}"/>
          </ac:picMkLst>
        </pc:picChg>
        <pc:picChg chg="add mod">
          <ac:chgData name="Christian" userId="7664e789-0ede-4bc7-983a-6bae08cf2f09" providerId="ADAL" clId="{5AEA1E21-5336-4C07-BA33-ADB92A730E89}" dt="2021-08-18T06:56:12.219" v="67"/>
          <ac:picMkLst>
            <pc:docMk/>
            <pc:sldMk cId="121360969" sldId="319"/>
            <ac:picMk id="11" creationId="{89B34138-AECA-42C6-BE22-AB90AD8434F4}"/>
          </ac:picMkLst>
        </pc:picChg>
      </pc:sldChg>
      <pc:sldChg chg="addSp delSp modSp mod">
        <pc:chgData name="Christian" userId="7664e789-0ede-4bc7-983a-6bae08cf2f09" providerId="ADAL" clId="{5AEA1E21-5336-4C07-BA33-ADB92A730E89}" dt="2021-08-18T07:00:49.198" v="90" actId="20577"/>
        <pc:sldMkLst>
          <pc:docMk/>
          <pc:sldMk cId="3835843690" sldId="330"/>
        </pc:sldMkLst>
        <pc:spChg chg="mod">
          <ac:chgData name="Christian" userId="7664e789-0ede-4bc7-983a-6bae08cf2f09" providerId="ADAL" clId="{5AEA1E21-5336-4C07-BA33-ADB92A730E89}" dt="2021-08-18T07:00:49.198" v="90" actId="20577"/>
          <ac:spMkLst>
            <pc:docMk/>
            <pc:sldMk cId="3835843690" sldId="330"/>
            <ac:spMk id="10" creationId="{03A57813-61CA-4B72-AFA5-6C9293839B2E}"/>
          </ac:spMkLst>
        </pc:spChg>
        <pc:picChg chg="del">
          <ac:chgData name="Christian" userId="7664e789-0ede-4bc7-983a-6bae08cf2f09" providerId="ADAL" clId="{5AEA1E21-5336-4C07-BA33-ADB92A730E89}" dt="2021-08-18T06:58:16.455" v="68" actId="478"/>
          <ac:picMkLst>
            <pc:docMk/>
            <pc:sldMk cId="3835843690" sldId="330"/>
            <ac:picMk id="4" creationId="{9D7B4166-EAB0-4EEA-BFAE-20307B525496}"/>
          </ac:picMkLst>
        </pc:picChg>
        <pc:picChg chg="add mod">
          <ac:chgData name="Christian" userId="7664e789-0ede-4bc7-983a-6bae08cf2f09" providerId="ADAL" clId="{5AEA1E21-5336-4C07-BA33-ADB92A730E89}" dt="2021-08-18T06:59:24.125" v="78" actId="1076"/>
          <ac:picMkLst>
            <pc:docMk/>
            <pc:sldMk cId="3835843690" sldId="330"/>
            <ac:picMk id="6" creationId="{7436B6B0-DF80-4BC8-9315-616614974EDE}"/>
          </ac:picMkLst>
        </pc:picChg>
      </pc:sldChg>
      <pc:sldChg chg="modSp mod">
        <pc:chgData name="Christian" userId="7664e789-0ede-4bc7-983a-6bae08cf2f09" providerId="ADAL" clId="{5AEA1E21-5336-4C07-BA33-ADB92A730E89}" dt="2021-08-18T07:01:45.107" v="91" actId="20577"/>
        <pc:sldMkLst>
          <pc:docMk/>
          <pc:sldMk cId="2703287875" sldId="332"/>
        </pc:sldMkLst>
        <pc:spChg chg="mod">
          <ac:chgData name="Christian" userId="7664e789-0ede-4bc7-983a-6bae08cf2f09" providerId="ADAL" clId="{5AEA1E21-5336-4C07-BA33-ADB92A730E89}" dt="2021-08-18T07:01:45.107" v="91" actId="20577"/>
          <ac:spMkLst>
            <pc:docMk/>
            <pc:sldMk cId="2703287875" sldId="332"/>
            <ac:spMk id="10" creationId="{03A57813-61CA-4B72-AFA5-6C9293839B2E}"/>
          </ac:spMkLst>
        </pc:spChg>
      </pc:sldChg>
      <pc:sldChg chg="modSp mod">
        <pc:chgData name="Christian" userId="7664e789-0ede-4bc7-983a-6bae08cf2f09" providerId="ADAL" clId="{5AEA1E21-5336-4C07-BA33-ADB92A730E89}" dt="2021-08-18T07:07:03.123" v="152" actId="20577"/>
        <pc:sldMkLst>
          <pc:docMk/>
          <pc:sldMk cId="1131895654" sldId="333"/>
        </pc:sldMkLst>
        <pc:spChg chg="mod">
          <ac:chgData name="Christian" userId="7664e789-0ede-4bc7-983a-6bae08cf2f09" providerId="ADAL" clId="{5AEA1E21-5336-4C07-BA33-ADB92A730E89}" dt="2021-08-18T07:07:03.123" v="152" actId="20577"/>
          <ac:spMkLst>
            <pc:docMk/>
            <pc:sldMk cId="1131895654" sldId="333"/>
            <ac:spMk id="10" creationId="{03A57813-61CA-4B72-AFA5-6C9293839B2E}"/>
          </ac:spMkLst>
        </pc:spChg>
      </pc:sldChg>
      <pc:sldChg chg="delSp modSp mod">
        <pc:chgData name="Christian" userId="7664e789-0ede-4bc7-983a-6bae08cf2f09" providerId="ADAL" clId="{5AEA1E21-5336-4C07-BA33-ADB92A730E89}" dt="2021-08-18T07:08:39.484" v="256" actId="20577"/>
        <pc:sldMkLst>
          <pc:docMk/>
          <pc:sldMk cId="643131130" sldId="344"/>
        </pc:sldMkLst>
        <pc:spChg chg="mod">
          <ac:chgData name="Christian" userId="7664e789-0ede-4bc7-983a-6bae08cf2f09" providerId="ADAL" clId="{5AEA1E21-5336-4C07-BA33-ADB92A730E89}" dt="2021-08-18T07:08:39.484" v="256" actId="20577"/>
          <ac:spMkLst>
            <pc:docMk/>
            <pc:sldMk cId="643131130" sldId="344"/>
            <ac:spMk id="10" creationId="{03A57813-61CA-4B72-AFA5-6C9293839B2E}"/>
          </ac:spMkLst>
        </pc:spChg>
        <pc:picChg chg="del">
          <ac:chgData name="Christian" userId="7664e789-0ede-4bc7-983a-6bae08cf2f09" providerId="ADAL" clId="{5AEA1E21-5336-4C07-BA33-ADB92A730E89}" dt="2021-08-18T07:07:22.076" v="153" actId="478"/>
          <ac:picMkLst>
            <pc:docMk/>
            <pc:sldMk cId="643131130" sldId="344"/>
            <ac:picMk id="3" creationId="{5397DA58-4BB5-4082-8158-64461E11C2F4}"/>
          </ac:picMkLst>
        </pc:picChg>
      </pc:sldChg>
      <pc:sldChg chg="modSp mod">
        <pc:chgData name="Christian" userId="7664e789-0ede-4bc7-983a-6bae08cf2f09" providerId="ADAL" clId="{5AEA1E21-5336-4C07-BA33-ADB92A730E89}" dt="2021-08-18T07:10:33.509" v="444" actId="20577"/>
        <pc:sldMkLst>
          <pc:docMk/>
          <pc:sldMk cId="4088846828" sldId="345"/>
        </pc:sldMkLst>
        <pc:spChg chg="mod">
          <ac:chgData name="Christian" userId="7664e789-0ede-4bc7-983a-6bae08cf2f09" providerId="ADAL" clId="{5AEA1E21-5336-4C07-BA33-ADB92A730E89}" dt="2021-08-18T07:10:33.509" v="444" actId="20577"/>
          <ac:spMkLst>
            <pc:docMk/>
            <pc:sldMk cId="4088846828" sldId="345"/>
            <ac:spMk id="10" creationId="{03A57813-61CA-4B72-AFA5-6C9293839B2E}"/>
          </ac:spMkLst>
        </pc:spChg>
      </pc:sldChg>
    </pc:docChg>
  </pc:docChgLst>
  <pc:docChgLst>
    <pc:chgData name="Christian" userId="7664e789-0ede-4bc7-983a-6bae08cf2f09" providerId="ADAL" clId="{7C1D2014-BD97-41F6-BB36-533623A08620}"/>
    <pc:docChg chg="custSel modSld">
      <pc:chgData name="Christian" userId="7664e789-0ede-4bc7-983a-6bae08cf2f09" providerId="ADAL" clId="{7C1D2014-BD97-41F6-BB36-533623A08620}" dt="2021-08-26T17:52:22.145" v="246" actId="20577"/>
      <pc:docMkLst>
        <pc:docMk/>
      </pc:docMkLst>
      <pc:sldChg chg="modSp mod">
        <pc:chgData name="Christian" userId="7664e789-0ede-4bc7-983a-6bae08cf2f09" providerId="ADAL" clId="{7C1D2014-BD97-41F6-BB36-533623A08620}" dt="2021-08-26T17:52:22.145" v="246" actId="20577"/>
        <pc:sldMkLst>
          <pc:docMk/>
          <pc:sldMk cId="1202947999" sldId="317"/>
        </pc:sldMkLst>
        <pc:spChg chg="mod">
          <ac:chgData name="Christian" userId="7664e789-0ede-4bc7-983a-6bae08cf2f09" providerId="ADAL" clId="{7C1D2014-BD97-41F6-BB36-533623A08620}" dt="2021-08-26T17:52:22.145" v="246" actId="20577"/>
          <ac:spMkLst>
            <pc:docMk/>
            <pc:sldMk cId="1202947999" sldId="317"/>
            <ac:spMk id="10" creationId="{03A57813-61CA-4B72-AFA5-6C9293839B2E}"/>
          </ac:spMkLst>
        </pc:spChg>
      </pc:sldChg>
    </pc:docChg>
  </pc:docChgLst>
  <pc:docChgLst>
    <pc:chgData name="Christian" userId="7664e789-0ede-4bc7-983a-6bae08cf2f09" providerId="ADAL" clId="{BF3FAE12-868C-43AC-ABD8-6156DBBCBE82}"/>
    <pc:docChg chg="custSel modSld">
      <pc:chgData name="Christian" userId="7664e789-0ede-4bc7-983a-6bae08cf2f09" providerId="ADAL" clId="{BF3FAE12-868C-43AC-ABD8-6156DBBCBE82}" dt="2022-02-08T17:57:38.173" v="5"/>
      <pc:docMkLst>
        <pc:docMk/>
      </pc:docMkLst>
      <pc:sldChg chg="addSp delSp modSp mod">
        <pc:chgData name="Christian" userId="7664e789-0ede-4bc7-983a-6bae08cf2f09" providerId="ADAL" clId="{BF3FAE12-868C-43AC-ABD8-6156DBBCBE82}" dt="2022-02-08T17:57:38.173" v="5"/>
        <pc:sldMkLst>
          <pc:docMk/>
          <pc:sldMk cId="0" sldId="256"/>
        </pc:sldMkLst>
        <pc:picChg chg="add mod">
          <ac:chgData name="Christian" userId="7664e789-0ede-4bc7-983a-6bae08cf2f09" providerId="ADAL" clId="{BF3FAE12-868C-43AC-ABD8-6156DBBCBE82}" dt="2022-02-08T17:57:38.173" v="5"/>
          <ac:picMkLst>
            <pc:docMk/>
            <pc:sldMk cId="0" sldId="256"/>
            <ac:picMk id="5" creationId="{44BABDF9-D31F-48DD-BB1C-0267E609D66F}"/>
          </ac:picMkLst>
        </pc:picChg>
        <pc:picChg chg="del">
          <ac:chgData name="Christian" userId="7664e789-0ede-4bc7-983a-6bae08cf2f09" providerId="ADAL" clId="{BF3FAE12-868C-43AC-ABD8-6156DBBCBE82}" dt="2022-02-08T17:57:20.273" v="0" actId="478"/>
          <ac:picMkLst>
            <pc:docMk/>
            <pc:sldMk cId="0" sldId="256"/>
            <ac:picMk id="8" creationId="{8E75E40B-B48A-495A-9C5E-96AB593465CA}"/>
          </ac:picMkLst>
        </pc:picChg>
      </pc:sldChg>
    </pc:docChg>
  </pc:docChgLst>
  <pc:docChgLst>
    <pc:chgData name="Christian Kemmer" userId="7664e789-0ede-4bc7-983a-6bae08cf2f09" providerId="ADAL" clId="{E9E5CD5A-1289-40B1-85DC-3BB804E12D05}"/>
    <pc:docChg chg="undo custSel addSld modSld">
      <pc:chgData name="Christian Kemmer" userId="7664e789-0ede-4bc7-983a-6bae08cf2f09" providerId="ADAL" clId="{E9E5CD5A-1289-40B1-85DC-3BB804E12D05}" dt="2020-08-17T08:21:47.467" v="1220" actId="20577"/>
      <pc:docMkLst>
        <pc:docMk/>
      </pc:docMkLst>
      <pc:sldChg chg="addSp delSp modSp">
        <pc:chgData name="Christian Kemmer" userId="7664e789-0ede-4bc7-983a-6bae08cf2f09" providerId="ADAL" clId="{E9E5CD5A-1289-40B1-85DC-3BB804E12D05}" dt="2020-08-17T07:55:27.554" v="5" actId="1076"/>
        <pc:sldMkLst>
          <pc:docMk/>
          <pc:sldMk cId="0" sldId="256"/>
        </pc:sldMkLst>
        <pc:picChg chg="del">
          <ac:chgData name="Christian Kemmer" userId="7664e789-0ede-4bc7-983a-6bae08cf2f09" providerId="ADAL" clId="{E9E5CD5A-1289-40B1-85DC-3BB804E12D05}" dt="2020-08-17T07:55:15.862" v="0" actId="478"/>
          <ac:picMkLst>
            <pc:docMk/>
            <pc:sldMk cId="0" sldId="256"/>
            <ac:picMk id="4" creationId="{EA533804-8CB1-41EA-AE6A-6CB37F042585}"/>
          </ac:picMkLst>
        </pc:picChg>
        <pc:picChg chg="add mod">
          <ac:chgData name="Christian Kemmer" userId="7664e789-0ede-4bc7-983a-6bae08cf2f09" providerId="ADAL" clId="{E9E5CD5A-1289-40B1-85DC-3BB804E12D05}" dt="2020-08-17T07:55:27.554" v="5" actId="1076"/>
          <ac:picMkLst>
            <pc:docMk/>
            <pc:sldMk cId="0" sldId="256"/>
            <ac:picMk id="5" creationId="{B02838D1-ED47-4EDA-BA14-1C5CC3EEAB81}"/>
          </ac:picMkLst>
        </pc:picChg>
      </pc:sldChg>
      <pc:sldChg chg="modSp">
        <pc:chgData name="Christian Kemmer" userId="7664e789-0ede-4bc7-983a-6bae08cf2f09" providerId="ADAL" clId="{E9E5CD5A-1289-40B1-85DC-3BB804E12D05}" dt="2020-08-17T07:58:40.481" v="173" actId="27636"/>
        <pc:sldMkLst>
          <pc:docMk/>
          <pc:sldMk cId="298864133" sldId="308"/>
        </pc:sldMkLst>
        <pc:spChg chg="mod">
          <ac:chgData name="Christian Kemmer" userId="7664e789-0ede-4bc7-983a-6bae08cf2f09" providerId="ADAL" clId="{E9E5CD5A-1289-40B1-85DC-3BB804E12D05}" dt="2020-08-17T07:58:40.481" v="173" actId="27636"/>
          <ac:spMkLst>
            <pc:docMk/>
            <pc:sldMk cId="298864133" sldId="308"/>
            <ac:spMk id="2" creationId="{00000000-0000-0000-0000-000000000000}"/>
          </ac:spMkLst>
        </pc:spChg>
      </pc:sldChg>
      <pc:sldChg chg="modSp">
        <pc:chgData name="Christian Kemmer" userId="7664e789-0ede-4bc7-983a-6bae08cf2f09" providerId="ADAL" clId="{E9E5CD5A-1289-40B1-85DC-3BB804E12D05}" dt="2020-08-17T08:00:35.515" v="183" actId="20577"/>
        <pc:sldMkLst>
          <pc:docMk/>
          <pc:sldMk cId="1202947999" sldId="317"/>
        </pc:sldMkLst>
        <pc:spChg chg="mod">
          <ac:chgData name="Christian Kemmer" userId="7664e789-0ede-4bc7-983a-6bae08cf2f09" providerId="ADAL" clId="{E9E5CD5A-1289-40B1-85DC-3BB804E12D05}" dt="2020-08-17T08:00:35.515" v="183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">
        <pc:chgData name="Christian Kemmer" userId="7664e789-0ede-4bc7-983a-6bae08cf2f09" providerId="ADAL" clId="{E9E5CD5A-1289-40B1-85DC-3BB804E12D05}" dt="2020-08-17T08:01:34.273" v="195" actId="20577"/>
        <pc:sldMkLst>
          <pc:docMk/>
          <pc:sldMk cId="63809484" sldId="318"/>
        </pc:sldMkLst>
        <pc:spChg chg="mod">
          <ac:chgData name="Christian Kemmer" userId="7664e789-0ede-4bc7-983a-6bae08cf2f09" providerId="ADAL" clId="{E9E5CD5A-1289-40B1-85DC-3BB804E12D05}" dt="2020-08-17T08:01:34.273" v="195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modSp">
        <pc:chgData name="Christian Kemmer" userId="7664e789-0ede-4bc7-983a-6bae08cf2f09" providerId="ADAL" clId="{E9E5CD5A-1289-40B1-85DC-3BB804E12D05}" dt="2020-08-17T08:04:46.907" v="243" actId="20577"/>
        <pc:sldMkLst>
          <pc:docMk/>
          <pc:sldMk cId="3835843690" sldId="330"/>
        </pc:sldMkLst>
        <pc:spChg chg="mod">
          <ac:chgData name="Christian Kemmer" userId="7664e789-0ede-4bc7-983a-6bae08cf2f09" providerId="ADAL" clId="{E9E5CD5A-1289-40B1-85DC-3BB804E12D05}" dt="2020-08-17T08:04:46.907" v="243" actId="20577"/>
          <ac:spMkLst>
            <pc:docMk/>
            <pc:sldMk cId="3835843690" sldId="330"/>
            <ac:spMk id="10" creationId="{03A57813-61CA-4B72-AFA5-6C9293839B2E}"/>
          </ac:spMkLst>
        </pc:spChg>
      </pc:sldChg>
      <pc:sldChg chg="addSp modSp">
        <pc:chgData name="Christian Kemmer" userId="7664e789-0ede-4bc7-983a-6bae08cf2f09" providerId="ADAL" clId="{E9E5CD5A-1289-40B1-85DC-3BB804E12D05}" dt="2020-08-17T08:21:47.467" v="1220" actId="20577"/>
        <pc:sldMkLst>
          <pc:docMk/>
          <pc:sldMk cId="1131895654" sldId="333"/>
        </pc:sldMkLst>
        <pc:spChg chg="mod">
          <ac:chgData name="Christian Kemmer" userId="7664e789-0ede-4bc7-983a-6bae08cf2f09" providerId="ADAL" clId="{E9E5CD5A-1289-40B1-85DC-3BB804E12D05}" dt="2020-08-17T08:05:36.755" v="246" actId="27636"/>
          <ac:spMkLst>
            <pc:docMk/>
            <pc:sldMk cId="1131895654" sldId="333"/>
            <ac:spMk id="2" creationId="{00000000-0000-0000-0000-000000000000}"/>
          </ac:spMkLst>
        </pc:spChg>
        <pc:spChg chg="mod">
          <ac:chgData name="Christian Kemmer" userId="7664e789-0ede-4bc7-983a-6bae08cf2f09" providerId="ADAL" clId="{E9E5CD5A-1289-40B1-85DC-3BB804E12D05}" dt="2020-08-17T08:21:47.467" v="1220" actId="20577"/>
          <ac:spMkLst>
            <pc:docMk/>
            <pc:sldMk cId="1131895654" sldId="333"/>
            <ac:spMk id="10" creationId="{03A57813-61CA-4B72-AFA5-6C9293839B2E}"/>
          </ac:spMkLst>
        </pc:spChg>
        <pc:picChg chg="add mod">
          <ac:chgData name="Christian Kemmer" userId="7664e789-0ede-4bc7-983a-6bae08cf2f09" providerId="ADAL" clId="{E9E5CD5A-1289-40B1-85DC-3BB804E12D05}" dt="2020-08-17T08:08:09.116" v="364"/>
          <ac:picMkLst>
            <pc:docMk/>
            <pc:sldMk cId="1131895654" sldId="333"/>
            <ac:picMk id="3" creationId="{625E54BB-9942-424A-9988-5EA67A977C17}"/>
          </ac:picMkLst>
        </pc:picChg>
      </pc:sldChg>
      <pc:sldChg chg="modSp">
        <pc:chgData name="Christian Kemmer" userId="7664e789-0ede-4bc7-983a-6bae08cf2f09" providerId="ADAL" clId="{E9E5CD5A-1289-40B1-85DC-3BB804E12D05}" dt="2020-08-17T07:58:02.395" v="170" actId="20577"/>
        <pc:sldMkLst>
          <pc:docMk/>
          <pc:sldMk cId="4027071421" sldId="336"/>
        </pc:sldMkLst>
        <pc:spChg chg="mod">
          <ac:chgData name="Christian Kemmer" userId="7664e789-0ede-4bc7-983a-6bae08cf2f09" providerId="ADAL" clId="{E9E5CD5A-1289-40B1-85DC-3BB804E12D05}" dt="2020-08-17T07:58:02.395" v="170" actId="20577"/>
          <ac:spMkLst>
            <pc:docMk/>
            <pc:sldMk cId="4027071421" sldId="336"/>
            <ac:spMk id="10" creationId="{03A57813-61CA-4B72-AFA5-6C9293839B2E}"/>
          </ac:spMkLst>
        </pc:spChg>
      </pc:sldChg>
      <pc:sldChg chg="add">
        <pc:chgData name="Christian Kemmer" userId="7664e789-0ede-4bc7-983a-6bae08cf2f09" providerId="ADAL" clId="{E9E5CD5A-1289-40B1-85DC-3BB804E12D05}" dt="2020-08-17T08:05:07.501" v="244"/>
        <pc:sldMkLst>
          <pc:docMk/>
          <pc:sldMk cId="1634494238" sldId="343"/>
        </pc:sldMkLst>
      </pc:sldChg>
    </pc:docChg>
  </pc:docChgLst>
  <pc:docChgLst>
    <pc:chgData name="Christian Kemmer" userId="ea797bbb-5dbb-4865-b031-5100798ee163" providerId="ADAL" clId="{D17DD0C9-8F6D-4943-BD02-7458CF7F47BA}"/>
    <pc:docChg chg="modSld">
      <pc:chgData name="Christian Kemmer" userId="ea797bbb-5dbb-4865-b031-5100798ee163" providerId="ADAL" clId="{D17DD0C9-8F6D-4943-BD02-7458CF7F47BA}" dt="2023-01-31T09:15:32.510" v="3" actId="20577"/>
      <pc:docMkLst>
        <pc:docMk/>
      </pc:docMkLst>
      <pc:sldChg chg="modSp mod">
        <pc:chgData name="Christian Kemmer" userId="ea797bbb-5dbb-4865-b031-5100798ee163" providerId="ADAL" clId="{D17DD0C9-8F6D-4943-BD02-7458CF7F47BA}" dt="2023-01-31T09:15:32.510" v="3" actId="20577"/>
        <pc:sldMkLst>
          <pc:docMk/>
          <pc:sldMk cId="3835843690" sldId="330"/>
        </pc:sldMkLst>
        <pc:spChg chg="mod">
          <ac:chgData name="Christian Kemmer" userId="ea797bbb-5dbb-4865-b031-5100798ee163" providerId="ADAL" clId="{D17DD0C9-8F6D-4943-BD02-7458CF7F47BA}" dt="2023-01-31T09:15:32.510" v="3" actId="20577"/>
          <ac:spMkLst>
            <pc:docMk/>
            <pc:sldMk cId="3835843690" sldId="330"/>
            <ac:spMk id="10" creationId="{03A57813-61CA-4B72-AFA5-6C9293839B2E}"/>
          </ac:spMkLst>
        </pc:spChg>
      </pc:sldChg>
    </pc:docChg>
  </pc:docChgLst>
  <pc:docChgLst>
    <pc:chgData name="Christian" userId="7664e789-0ede-4bc7-983a-6bae08cf2f09" providerId="ADAL" clId="{B98E875C-E072-4EE6-B2B9-25DD657E4C47}"/>
    <pc:docChg chg="custSel modSld">
      <pc:chgData name="Christian" userId="7664e789-0ede-4bc7-983a-6bae08cf2f09" providerId="ADAL" clId="{B98E875C-E072-4EE6-B2B9-25DD657E4C47}" dt="2021-02-18T11:45:01.792" v="70" actId="20577"/>
      <pc:docMkLst>
        <pc:docMk/>
      </pc:docMkLst>
      <pc:sldChg chg="modSp mod">
        <pc:chgData name="Christian" userId="7664e789-0ede-4bc7-983a-6bae08cf2f09" providerId="ADAL" clId="{B98E875C-E072-4EE6-B2B9-25DD657E4C47}" dt="2021-02-18T11:45:01.792" v="70" actId="20577"/>
        <pc:sldMkLst>
          <pc:docMk/>
          <pc:sldMk cId="4088846828" sldId="345"/>
        </pc:sldMkLst>
        <pc:spChg chg="mod">
          <ac:chgData name="Christian" userId="7664e789-0ede-4bc7-983a-6bae08cf2f09" providerId="ADAL" clId="{B98E875C-E072-4EE6-B2B9-25DD657E4C47}" dt="2021-02-18T11:45:01.792" v="70" actId="20577"/>
          <ac:spMkLst>
            <pc:docMk/>
            <pc:sldMk cId="4088846828" sldId="345"/>
            <ac:spMk id="10" creationId="{03A57813-61CA-4B72-AFA5-6C9293839B2E}"/>
          </ac:spMkLst>
        </pc:spChg>
      </pc:sldChg>
    </pc:docChg>
  </pc:docChgLst>
  <pc:docChgLst>
    <pc:chgData name="Christian Kemmer" userId="7664e789-0ede-4bc7-983a-6bae08cf2f09" providerId="ADAL" clId="{37761629-1394-4D8B-921E-9E09A3840125}"/>
    <pc:docChg chg="modSld modNotesMaster modHandout">
      <pc:chgData name="Christian Kemmer" userId="7664e789-0ede-4bc7-983a-6bae08cf2f09" providerId="ADAL" clId="{37761629-1394-4D8B-921E-9E09A3840125}" dt="2024-02-27T13:26:42.556" v="19" actId="20577"/>
      <pc:docMkLst>
        <pc:docMk/>
      </pc:docMkLst>
      <pc:sldChg chg="modSp mod">
        <pc:chgData name="Christian Kemmer" userId="7664e789-0ede-4bc7-983a-6bae08cf2f09" providerId="ADAL" clId="{37761629-1394-4D8B-921E-9E09A3840125}" dt="2024-02-27T13:26:42.556" v="19" actId="20577"/>
        <pc:sldMkLst>
          <pc:docMk/>
          <pc:sldMk cId="1634494238" sldId="343"/>
        </pc:sldMkLst>
        <pc:spChg chg="mod">
          <ac:chgData name="Christian Kemmer" userId="7664e789-0ede-4bc7-983a-6bae08cf2f09" providerId="ADAL" clId="{37761629-1394-4D8B-921E-9E09A3840125}" dt="2024-02-27T13:26:42.556" v="19" actId="20577"/>
          <ac:spMkLst>
            <pc:docMk/>
            <pc:sldMk cId="1634494238" sldId="343"/>
            <ac:spMk id="10" creationId="{03A57813-61CA-4B72-AFA5-6C9293839B2E}"/>
          </ac:spMkLst>
        </pc:spChg>
      </pc:sldChg>
    </pc:docChg>
  </pc:docChgLst>
  <pc:docChgLst>
    <pc:chgData name="Christian" userId="7664e789-0ede-4bc7-983a-6bae08cf2f09" providerId="ADAL" clId="{FCDDBC84-CAB6-4DA0-A37D-674F1E2272E2}"/>
    <pc:docChg chg="custSel modSld">
      <pc:chgData name="Christian" userId="7664e789-0ede-4bc7-983a-6bae08cf2f09" providerId="ADAL" clId="{FCDDBC84-CAB6-4DA0-A37D-674F1E2272E2}" dt="2021-08-18T07:16:43.311" v="213"/>
      <pc:docMkLst>
        <pc:docMk/>
      </pc:docMkLst>
      <pc:sldChg chg="addSp modSp mod">
        <pc:chgData name="Christian" userId="7664e789-0ede-4bc7-983a-6bae08cf2f09" providerId="ADAL" clId="{FCDDBC84-CAB6-4DA0-A37D-674F1E2272E2}" dt="2021-08-18T07:16:43.311" v="213"/>
        <pc:sldMkLst>
          <pc:docMk/>
          <pc:sldMk cId="121360969" sldId="319"/>
        </pc:sldMkLst>
        <pc:spChg chg="mod">
          <ac:chgData name="Christian" userId="7664e789-0ede-4bc7-983a-6bae08cf2f09" providerId="ADAL" clId="{FCDDBC84-CAB6-4DA0-A37D-674F1E2272E2}" dt="2021-08-18T07:15:39.593" v="181" actId="20577"/>
          <ac:spMkLst>
            <pc:docMk/>
            <pc:sldMk cId="121360969" sldId="319"/>
            <ac:spMk id="10" creationId="{03A57813-61CA-4B72-AFA5-6C9293839B2E}"/>
          </ac:spMkLst>
        </pc:spChg>
        <pc:picChg chg="add mod">
          <ac:chgData name="Christian" userId="7664e789-0ede-4bc7-983a-6bae08cf2f09" providerId="ADAL" clId="{FCDDBC84-CAB6-4DA0-A37D-674F1E2272E2}" dt="2021-08-18T07:16:43.311" v="213"/>
          <ac:picMkLst>
            <pc:docMk/>
            <pc:sldMk cId="121360969" sldId="319"/>
            <ac:picMk id="4" creationId="{3F0E75E7-6C31-442F-96AC-E159ED7E8856}"/>
          </ac:picMkLst>
        </pc:picChg>
        <pc:picChg chg="mod">
          <ac:chgData name="Christian" userId="7664e789-0ede-4bc7-983a-6bae08cf2f09" providerId="ADAL" clId="{FCDDBC84-CAB6-4DA0-A37D-674F1E2272E2}" dt="2021-08-18T07:14:49.041" v="117" actId="1076"/>
          <ac:picMkLst>
            <pc:docMk/>
            <pc:sldMk cId="121360969" sldId="319"/>
            <ac:picMk id="6" creationId="{0BA354A3-76A6-482C-A87A-2E18686CE4B8}"/>
          </ac:picMkLst>
        </pc:picChg>
        <pc:picChg chg="mod">
          <ac:chgData name="Christian" userId="7664e789-0ede-4bc7-983a-6bae08cf2f09" providerId="ADAL" clId="{FCDDBC84-CAB6-4DA0-A37D-674F1E2272E2}" dt="2021-08-18T07:16:29.322" v="196" actId="1035"/>
          <ac:picMkLst>
            <pc:docMk/>
            <pc:sldMk cId="121360969" sldId="319"/>
            <ac:picMk id="8" creationId="{598FAEAF-7146-45E6-9313-4603D2262C0D}"/>
          </ac:picMkLst>
        </pc:picChg>
        <pc:picChg chg="mod">
          <ac:chgData name="Christian" userId="7664e789-0ede-4bc7-983a-6bae08cf2f09" providerId="ADAL" clId="{FCDDBC84-CAB6-4DA0-A37D-674F1E2272E2}" dt="2021-08-18T07:16:31.958" v="205" actId="1035"/>
          <ac:picMkLst>
            <pc:docMk/>
            <pc:sldMk cId="121360969" sldId="319"/>
            <ac:picMk id="11" creationId="{89B34138-AECA-42C6-BE22-AB90AD8434F4}"/>
          </ac:picMkLst>
        </pc:picChg>
      </pc:sldChg>
    </pc:docChg>
  </pc:docChgLst>
  <pc:docChgLst>
    <pc:chgData name="Anke Tröster-Lanzrath" userId="6edf6165-2370-4331-a42c-84d8454fbbbc" providerId="ADAL" clId="{5210752E-9041-46E1-9665-77EAB655B729}"/>
    <pc:docChg chg="modSld">
      <pc:chgData name="Anke Tröster-Lanzrath" userId="6edf6165-2370-4331-a42c-84d8454fbbbc" providerId="ADAL" clId="{5210752E-9041-46E1-9665-77EAB655B729}" dt="2022-02-08T17:19:22.704" v="1" actId="20577"/>
      <pc:docMkLst>
        <pc:docMk/>
      </pc:docMkLst>
      <pc:sldChg chg="modSp mod">
        <pc:chgData name="Anke Tröster-Lanzrath" userId="6edf6165-2370-4331-a42c-84d8454fbbbc" providerId="ADAL" clId="{5210752E-9041-46E1-9665-77EAB655B729}" dt="2022-02-08T17:19:22.704" v="1" actId="20577"/>
        <pc:sldMkLst>
          <pc:docMk/>
          <pc:sldMk cId="3835843690" sldId="330"/>
        </pc:sldMkLst>
        <pc:spChg chg="mod">
          <ac:chgData name="Anke Tröster-Lanzrath" userId="6edf6165-2370-4331-a42c-84d8454fbbbc" providerId="ADAL" clId="{5210752E-9041-46E1-9665-77EAB655B729}" dt="2022-02-08T17:19:22.704" v="1" actId="20577"/>
          <ac:spMkLst>
            <pc:docMk/>
            <pc:sldMk cId="3835843690" sldId="330"/>
            <ac:spMk id="10" creationId="{03A57813-61CA-4B72-AFA5-6C9293839B2E}"/>
          </ac:spMkLst>
        </pc:spChg>
      </pc:sldChg>
    </pc:docChg>
  </pc:docChgLst>
  <pc:docChgLst>
    <pc:chgData name="Christian Kemmer" userId="7664e789-0ede-4bc7-983a-6bae08cf2f09" providerId="ADAL" clId="{4D827E96-9BEE-4029-AE43-8DAE4E2EAA23}"/>
    <pc:docChg chg="undo custSel modSld">
      <pc:chgData name="Christian Kemmer" userId="7664e789-0ede-4bc7-983a-6bae08cf2f09" providerId="ADAL" clId="{4D827E96-9BEE-4029-AE43-8DAE4E2EAA23}" dt="2023-07-31T11:49:46.380" v="164" actId="20577"/>
      <pc:docMkLst>
        <pc:docMk/>
      </pc:docMkLst>
      <pc:sldChg chg="addSp delSp modSp mod">
        <pc:chgData name="Christian Kemmer" userId="7664e789-0ede-4bc7-983a-6bae08cf2f09" providerId="ADAL" clId="{4D827E96-9BEE-4029-AE43-8DAE4E2EAA23}" dt="2023-07-31T09:34:01.563" v="86"/>
        <pc:sldMkLst>
          <pc:docMk/>
          <pc:sldMk cId="0" sldId="256"/>
        </pc:sldMkLst>
        <pc:picChg chg="del">
          <ac:chgData name="Christian Kemmer" userId="7664e789-0ede-4bc7-983a-6bae08cf2f09" providerId="ADAL" clId="{4D827E96-9BEE-4029-AE43-8DAE4E2EAA23}" dt="2023-07-31T09:30:56.545" v="0" actId="478"/>
          <ac:picMkLst>
            <pc:docMk/>
            <pc:sldMk cId="0" sldId="256"/>
            <ac:picMk id="5" creationId="{A106963E-DFB3-9CE8-CF3C-FA8C52EDC46F}"/>
          </ac:picMkLst>
        </pc:picChg>
        <pc:picChg chg="add mod">
          <ac:chgData name="Christian Kemmer" userId="7664e789-0ede-4bc7-983a-6bae08cf2f09" providerId="ADAL" clId="{4D827E96-9BEE-4029-AE43-8DAE4E2EAA23}" dt="2023-07-31T09:34:01.563" v="86"/>
          <ac:picMkLst>
            <pc:docMk/>
            <pc:sldMk cId="0" sldId="256"/>
            <ac:picMk id="6" creationId="{7223C578-ADC8-04B1-CBA9-4E26F20D309B}"/>
          </ac:picMkLst>
        </pc:picChg>
      </pc:sldChg>
      <pc:sldChg chg="addSp delSp modSp mod">
        <pc:chgData name="Christian Kemmer" userId="7664e789-0ede-4bc7-983a-6bae08cf2f09" providerId="ADAL" clId="{4D827E96-9BEE-4029-AE43-8DAE4E2EAA23}" dt="2023-07-31T09:34:46.540" v="93"/>
        <pc:sldMkLst>
          <pc:docMk/>
          <pc:sldMk cId="49228613" sldId="315"/>
        </pc:sldMkLst>
        <pc:spChg chg="mod">
          <ac:chgData name="Christian Kemmer" userId="7664e789-0ede-4bc7-983a-6bae08cf2f09" providerId="ADAL" clId="{4D827E96-9BEE-4029-AE43-8DAE4E2EAA23}" dt="2023-07-31T09:33:25.835" v="84" actId="20577"/>
          <ac:spMkLst>
            <pc:docMk/>
            <pc:sldMk cId="49228613" sldId="315"/>
            <ac:spMk id="10" creationId="{03A57813-61CA-4B72-AFA5-6C9293839B2E}"/>
          </ac:spMkLst>
        </pc:spChg>
        <pc:picChg chg="add mod">
          <ac:chgData name="Christian Kemmer" userId="7664e789-0ede-4bc7-983a-6bae08cf2f09" providerId="ADAL" clId="{4D827E96-9BEE-4029-AE43-8DAE4E2EAA23}" dt="2023-07-31T09:34:46.540" v="93"/>
          <ac:picMkLst>
            <pc:docMk/>
            <pc:sldMk cId="49228613" sldId="315"/>
            <ac:picMk id="4" creationId="{A3774AAD-7ADE-C752-0FD6-191FEFB1AC17}"/>
          </ac:picMkLst>
        </pc:picChg>
        <pc:picChg chg="del">
          <ac:chgData name="Christian Kemmer" userId="7664e789-0ede-4bc7-983a-6bae08cf2f09" providerId="ADAL" clId="{4D827E96-9BEE-4029-AE43-8DAE4E2EAA23}" dt="2023-07-31T09:33:32.270" v="85" actId="478"/>
          <ac:picMkLst>
            <pc:docMk/>
            <pc:sldMk cId="49228613" sldId="315"/>
            <ac:picMk id="8" creationId="{1C102F0B-EE09-BE89-FB9C-5B89D1B555E5}"/>
          </ac:picMkLst>
        </pc:picChg>
      </pc:sldChg>
      <pc:sldChg chg="modSp mod">
        <pc:chgData name="Christian Kemmer" userId="7664e789-0ede-4bc7-983a-6bae08cf2f09" providerId="ADAL" clId="{4D827E96-9BEE-4029-AE43-8DAE4E2EAA23}" dt="2023-07-31T09:35:29.298" v="111" actId="20577"/>
        <pc:sldMkLst>
          <pc:docMk/>
          <pc:sldMk cId="1202947999" sldId="317"/>
        </pc:sldMkLst>
        <pc:spChg chg="mod">
          <ac:chgData name="Christian Kemmer" userId="7664e789-0ede-4bc7-983a-6bae08cf2f09" providerId="ADAL" clId="{4D827E96-9BEE-4029-AE43-8DAE4E2EAA23}" dt="2023-07-31T09:35:29.298" v="111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 mod">
        <pc:chgData name="Christian Kemmer" userId="7664e789-0ede-4bc7-983a-6bae08cf2f09" providerId="ADAL" clId="{4D827E96-9BEE-4029-AE43-8DAE4E2EAA23}" dt="2023-07-31T09:36:23.865" v="117" actId="20577"/>
        <pc:sldMkLst>
          <pc:docMk/>
          <pc:sldMk cId="63809484" sldId="318"/>
        </pc:sldMkLst>
        <pc:spChg chg="mod">
          <ac:chgData name="Christian Kemmer" userId="7664e789-0ede-4bc7-983a-6bae08cf2f09" providerId="ADAL" clId="{4D827E96-9BEE-4029-AE43-8DAE4E2EAA23}" dt="2023-07-31T09:36:23.865" v="117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 modSp mod">
        <pc:chgData name="Christian Kemmer" userId="7664e789-0ede-4bc7-983a-6bae08cf2f09" providerId="ADAL" clId="{4D827E96-9BEE-4029-AE43-8DAE4E2EAA23}" dt="2023-07-31T09:37:01.504" v="121" actId="14100"/>
        <pc:sldMkLst>
          <pc:docMk/>
          <pc:sldMk cId="121360969" sldId="319"/>
        </pc:sldMkLst>
        <pc:picChg chg="add mod">
          <ac:chgData name="Christian Kemmer" userId="7664e789-0ede-4bc7-983a-6bae08cf2f09" providerId="ADAL" clId="{4D827E96-9BEE-4029-AE43-8DAE4E2EAA23}" dt="2023-07-31T09:37:01.504" v="121" actId="14100"/>
          <ac:picMkLst>
            <pc:docMk/>
            <pc:sldMk cId="121360969" sldId="319"/>
            <ac:picMk id="3" creationId="{55EDCF31-F97C-90B1-B96B-BA94D218E00D}"/>
          </ac:picMkLst>
        </pc:picChg>
        <pc:picChg chg="del">
          <ac:chgData name="Christian Kemmer" userId="7664e789-0ede-4bc7-983a-6bae08cf2f09" providerId="ADAL" clId="{4D827E96-9BEE-4029-AE43-8DAE4E2EAA23}" dt="2023-07-31T09:36:53.736" v="118" actId="478"/>
          <ac:picMkLst>
            <pc:docMk/>
            <pc:sldMk cId="121360969" sldId="319"/>
            <ac:picMk id="7" creationId="{93829EF3-654C-649C-32F7-9E6E34CB6D8B}"/>
          </ac:picMkLst>
        </pc:picChg>
      </pc:sldChg>
      <pc:sldChg chg="addSp delSp modSp mod modClrScheme chgLayout">
        <pc:chgData name="Christian Kemmer" userId="7664e789-0ede-4bc7-983a-6bae08cf2f09" providerId="ADAL" clId="{4D827E96-9BEE-4029-AE43-8DAE4E2EAA23}" dt="2023-07-31T09:37:27.413" v="127" actId="1076"/>
        <pc:sldMkLst>
          <pc:docMk/>
          <pc:sldMk cId="2389304547" sldId="320"/>
        </pc:sldMkLst>
        <pc:spChg chg="mod">
          <ac:chgData name="Christian Kemmer" userId="7664e789-0ede-4bc7-983a-6bae08cf2f09" providerId="ADAL" clId="{4D827E96-9BEE-4029-AE43-8DAE4E2EAA23}" dt="2023-07-31T09:37:22.210" v="125" actId="26606"/>
          <ac:spMkLst>
            <pc:docMk/>
            <pc:sldMk cId="2389304547" sldId="320"/>
            <ac:spMk id="2" creationId="{00000000-0000-0000-0000-000000000000}"/>
          </ac:spMkLst>
        </pc:spChg>
        <pc:spChg chg="mod ord">
          <ac:chgData name="Christian Kemmer" userId="7664e789-0ede-4bc7-983a-6bae08cf2f09" providerId="ADAL" clId="{4D827E96-9BEE-4029-AE43-8DAE4E2EAA23}" dt="2023-07-31T09:37:22.210" v="125" actId="26606"/>
          <ac:spMkLst>
            <pc:docMk/>
            <pc:sldMk cId="2389304547" sldId="320"/>
            <ac:spMk id="5" creationId="{00000000-0000-0000-0000-000000000000}"/>
          </ac:spMkLst>
        </pc:spChg>
        <pc:spChg chg="mod ord">
          <ac:chgData name="Christian Kemmer" userId="7664e789-0ede-4bc7-983a-6bae08cf2f09" providerId="ADAL" clId="{4D827E96-9BEE-4029-AE43-8DAE4E2EAA23}" dt="2023-07-31T09:37:22.210" v="125" actId="26606"/>
          <ac:spMkLst>
            <pc:docMk/>
            <pc:sldMk cId="2389304547" sldId="320"/>
            <ac:spMk id="10" creationId="{03A57813-61CA-4B72-AFA5-6C9293839B2E}"/>
          </ac:spMkLst>
        </pc:spChg>
        <pc:picChg chg="del">
          <ac:chgData name="Christian Kemmer" userId="7664e789-0ede-4bc7-983a-6bae08cf2f09" providerId="ADAL" clId="{4D827E96-9BEE-4029-AE43-8DAE4E2EAA23}" dt="2023-07-31T09:37:18.711" v="122" actId="478"/>
          <ac:picMkLst>
            <pc:docMk/>
            <pc:sldMk cId="2389304547" sldId="320"/>
            <ac:picMk id="3" creationId="{AD281D5C-CAD6-152D-D0AD-E91CABF5BE26}"/>
          </ac:picMkLst>
        </pc:picChg>
        <pc:picChg chg="add mod">
          <ac:chgData name="Christian Kemmer" userId="7664e789-0ede-4bc7-983a-6bae08cf2f09" providerId="ADAL" clId="{4D827E96-9BEE-4029-AE43-8DAE4E2EAA23}" dt="2023-07-31T09:37:27.413" v="127" actId="1076"/>
          <ac:picMkLst>
            <pc:docMk/>
            <pc:sldMk cId="2389304547" sldId="320"/>
            <ac:picMk id="4" creationId="{52E747A7-5027-AA8F-1F77-AE60FDDBEE22}"/>
          </ac:picMkLst>
        </pc:picChg>
      </pc:sldChg>
      <pc:sldChg chg="addSp delSp modSp mod">
        <pc:chgData name="Christian Kemmer" userId="7664e789-0ede-4bc7-983a-6bae08cf2f09" providerId="ADAL" clId="{4D827E96-9BEE-4029-AE43-8DAE4E2EAA23}" dt="2023-07-31T11:49:46.380" v="164" actId="20577"/>
        <pc:sldMkLst>
          <pc:docMk/>
          <pc:sldMk cId="3835843690" sldId="330"/>
        </pc:sldMkLst>
        <pc:spChg chg="mod">
          <ac:chgData name="Christian Kemmer" userId="7664e789-0ede-4bc7-983a-6bae08cf2f09" providerId="ADAL" clId="{4D827E96-9BEE-4029-AE43-8DAE4E2EAA23}" dt="2023-07-31T11:49:46.380" v="164" actId="20577"/>
          <ac:spMkLst>
            <pc:docMk/>
            <pc:sldMk cId="3835843690" sldId="330"/>
            <ac:spMk id="10" creationId="{03A57813-61CA-4B72-AFA5-6C9293839B2E}"/>
          </ac:spMkLst>
        </pc:spChg>
        <pc:picChg chg="del">
          <ac:chgData name="Christian Kemmer" userId="7664e789-0ede-4bc7-983a-6bae08cf2f09" providerId="ADAL" clId="{4D827E96-9BEE-4029-AE43-8DAE4E2EAA23}" dt="2023-07-31T11:37:00.800" v="128" actId="478"/>
          <ac:picMkLst>
            <pc:docMk/>
            <pc:sldMk cId="3835843690" sldId="330"/>
            <ac:picMk id="4" creationId="{97EF3E51-C5E4-45C0-0946-4976E342AF3C}"/>
          </ac:picMkLst>
        </pc:picChg>
        <pc:picChg chg="add mod">
          <ac:chgData name="Christian Kemmer" userId="7664e789-0ede-4bc7-983a-6bae08cf2f09" providerId="ADAL" clId="{4D827E96-9BEE-4029-AE43-8DAE4E2EAA23}" dt="2023-07-31T11:37:20.350" v="132"/>
          <ac:picMkLst>
            <pc:docMk/>
            <pc:sldMk cId="3835843690" sldId="330"/>
            <ac:picMk id="6" creationId="{FA95692B-1612-E0A1-57D7-A6390B5AF09A}"/>
          </ac:picMkLst>
        </pc:picChg>
      </pc:sldChg>
    </pc:docChg>
  </pc:docChgLst>
  <pc:docChgLst>
    <pc:chgData name="Christian Kemmer" userId="7664e789-0ede-4bc7-983a-6bae08cf2f09" providerId="ADAL" clId="{03BC9A73-699C-483B-8C87-A3450091E7D6}"/>
    <pc:docChg chg="custSel modSld">
      <pc:chgData name="Christian Kemmer" userId="7664e789-0ede-4bc7-983a-6bae08cf2f09" providerId="ADAL" clId="{03BC9A73-699C-483B-8C87-A3450091E7D6}" dt="2024-06-11T08:11:05.126" v="53" actId="20577"/>
      <pc:docMkLst>
        <pc:docMk/>
      </pc:docMkLst>
      <pc:sldChg chg="addSp delSp modSp mod">
        <pc:chgData name="Christian Kemmer" userId="7664e789-0ede-4bc7-983a-6bae08cf2f09" providerId="ADAL" clId="{03BC9A73-699C-483B-8C87-A3450091E7D6}" dt="2024-06-11T08:05:04.004" v="3"/>
        <pc:sldMkLst>
          <pc:docMk/>
          <pc:sldMk cId="0" sldId="256"/>
        </pc:sldMkLst>
        <pc:picChg chg="del">
          <ac:chgData name="Christian Kemmer" userId="7664e789-0ede-4bc7-983a-6bae08cf2f09" providerId="ADAL" clId="{03BC9A73-699C-483B-8C87-A3450091E7D6}" dt="2024-06-11T08:03:26.615" v="0" actId="478"/>
          <ac:picMkLst>
            <pc:docMk/>
            <pc:sldMk cId="0" sldId="256"/>
            <ac:picMk id="5" creationId="{42BA6AA8-A934-DACA-733F-AA86CE64F996}"/>
          </ac:picMkLst>
        </pc:picChg>
        <pc:picChg chg="add mod">
          <ac:chgData name="Christian Kemmer" userId="7664e789-0ede-4bc7-983a-6bae08cf2f09" providerId="ADAL" clId="{03BC9A73-699C-483B-8C87-A3450091E7D6}" dt="2024-06-11T08:05:04.004" v="3"/>
          <ac:picMkLst>
            <pc:docMk/>
            <pc:sldMk cId="0" sldId="256"/>
            <ac:picMk id="6" creationId="{1D1DA9B4-F940-72BF-779B-96FB90977E4D}"/>
          </ac:picMkLst>
        </pc:picChg>
      </pc:sldChg>
      <pc:sldChg chg="modSp mod">
        <pc:chgData name="Christian Kemmer" userId="7664e789-0ede-4bc7-983a-6bae08cf2f09" providerId="ADAL" clId="{03BC9A73-699C-483B-8C87-A3450091E7D6}" dt="2024-06-11T08:07:34.297" v="19" actId="20577"/>
        <pc:sldMkLst>
          <pc:docMk/>
          <pc:sldMk cId="1202947999" sldId="317"/>
        </pc:sldMkLst>
        <pc:spChg chg="mod">
          <ac:chgData name="Christian Kemmer" userId="7664e789-0ede-4bc7-983a-6bae08cf2f09" providerId="ADAL" clId="{03BC9A73-699C-483B-8C87-A3450091E7D6}" dt="2024-06-11T08:07:34.297" v="19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 mod">
        <pc:chgData name="Christian Kemmer" userId="7664e789-0ede-4bc7-983a-6bae08cf2f09" providerId="ADAL" clId="{03BC9A73-699C-483B-8C87-A3450091E7D6}" dt="2024-06-11T08:11:05.126" v="53" actId="20577"/>
        <pc:sldMkLst>
          <pc:docMk/>
          <pc:sldMk cId="63809484" sldId="318"/>
        </pc:sldMkLst>
        <pc:spChg chg="mod">
          <ac:chgData name="Christian Kemmer" userId="7664e789-0ede-4bc7-983a-6bae08cf2f09" providerId="ADAL" clId="{03BC9A73-699C-483B-8C87-A3450091E7D6}" dt="2024-06-11T08:11:05.126" v="53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 modSp mod">
        <pc:chgData name="Christian Kemmer" userId="7664e789-0ede-4bc7-983a-6bae08cf2f09" providerId="ADAL" clId="{03BC9A73-699C-483B-8C87-A3450091E7D6}" dt="2024-06-11T08:10:41.864" v="51" actId="20577"/>
        <pc:sldMkLst>
          <pc:docMk/>
          <pc:sldMk cId="3835843690" sldId="330"/>
        </pc:sldMkLst>
        <pc:spChg chg="mod">
          <ac:chgData name="Christian Kemmer" userId="7664e789-0ede-4bc7-983a-6bae08cf2f09" providerId="ADAL" clId="{03BC9A73-699C-483B-8C87-A3450091E7D6}" dt="2024-06-11T08:10:41.864" v="51" actId="20577"/>
          <ac:spMkLst>
            <pc:docMk/>
            <pc:sldMk cId="3835843690" sldId="330"/>
            <ac:spMk id="10" creationId="{03A57813-61CA-4B72-AFA5-6C9293839B2E}"/>
          </ac:spMkLst>
        </pc:spChg>
        <pc:picChg chg="del">
          <ac:chgData name="Christian Kemmer" userId="7664e789-0ede-4bc7-983a-6bae08cf2f09" providerId="ADAL" clId="{03BC9A73-699C-483B-8C87-A3450091E7D6}" dt="2024-06-11T08:08:42.247" v="24" actId="478"/>
          <ac:picMkLst>
            <pc:docMk/>
            <pc:sldMk cId="3835843690" sldId="330"/>
            <ac:picMk id="4" creationId="{56C28328-CC46-9BDC-9CEC-055F397ABA62}"/>
          </ac:picMkLst>
        </pc:picChg>
        <pc:picChg chg="add mod">
          <ac:chgData name="Christian Kemmer" userId="7664e789-0ede-4bc7-983a-6bae08cf2f09" providerId="ADAL" clId="{03BC9A73-699C-483B-8C87-A3450091E7D6}" dt="2024-06-11T08:09:41.047" v="32"/>
          <ac:picMkLst>
            <pc:docMk/>
            <pc:sldMk cId="3835843690" sldId="330"/>
            <ac:picMk id="6" creationId="{27964416-A0F3-D1EC-F306-F86D4F16EC9A}"/>
          </ac:picMkLst>
        </pc:picChg>
      </pc:sldChg>
    </pc:docChg>
  </pc:docChgLst>
  <pc:docChgLst>
    <pc:chgData name="Christian Kemmer" userId="7664e789-0ede-4bc7-983a-6bae08cf2f09" providerId="ADAL" clId="{9FDBB122-C5F2-4E98-900D-5C4348A11750}"/>
    <pc:docChg chg="custSel modSld">
      <pc:chgData name="Christian Kemmer" userId="7664e789-0ede-4bc7-983a-6bae08cf2f09" providerId="ADAL" clId="{9FDBB122-C5F2-4E98-900D-5C4348A11750}" dt="2024-01-22T13:36:41.977" v="269" actId="20577"/>
      <pc:docMkLst>
        <pc:docMk/>
      </pc:docMkLst>
      <pc:sldChg chg="addSp delSp modSp mod">
        <pc:chgData name="Christian Kemmer" userId="7664e789-0ede-4bc7-983a-6bae08cf2f09" providerId="ADAL" clId="{9FDBB122-C5F2-4E98-900D-5C4348A11750}" dt="2024-01-18T14:56:55.508" v="5"/>
        <pc:sldMkLst>
          <pc:docMk/>
          <pc:sldMk cId="0" sldId="256"/>
        </pc:sldMkLst>
        <pc:picChg chg="add mod">
          <ac:chgData name="Christian Kemmer" userId="7664e789-0ede-4bc7-983a-6bae08cf2f09" providerId="ADAL" clId="{9FDBB122-C5F2-4E98-900D-5C4348A11750}" dt="2024-01-18T14:56:55.508" v="5"/>
          <ac:picMkLst>
            <pc:docMk/>
            <pc:sldMk cId="0" sldId="256"/>
            <ac:picMk id="5" creationId="{42BA6AA8-A934-DACA-733F-AA86CE64F996}"/>
          </ac:picMkLst>
        </pc:picChg>
        <pc:picChg chg="del">
          <ac:chgData name="Christian Kemmer" userId="7664e789-0ede-4bc7-983a-6bae08cf2f09" providerId="ADAL" clId="{9FDBB122-C5F2-4E98-900D-5C4348A11750}" dt="2024-01-18T14:56:37.372" v="0" actId="478"/>
          <ac:picMkLst>
            <pc:docMk/>
            <pc:sldMk cId="0" sldId="256"/>
            <ac:picMk id="6" creationId="{7223C578-ADC8-04B1-CBA9-4E26F20D309B}"/>
          </ac:picMkLst>
        </pc:picChg>
      </pc:sldChg>
      <pc:sldChg chg="modSp mod">
        <pc:chgData name="Christian Kemmer" userId="7664e789-0ede-4bc7-983a-6bae08cf2f09" providerId="ADAL" clId="{9FDBB122-C5F2-4E98-900D-5C4348A11750}" dt="2024-01-19T07:56:41.942" v="263" actId="20577"/>
        <pc:sldMkLst>
          <pc:docMk/>
          <pc:sldMk cId="1202947999" sldId="317"/>
        </pc:sldMkLst>
        <pc:spChg chg="mod">
          <ac:chgData name="Christian Kemmer" userId="7664e789-0ede-4bc7-983a-6bae08cf2f09" providerId="ADAL" clId="{9FDBB122-C5F2-4E98-900D-5C4348A11750}" dt="2024-01-19T07:56:41.942" v="263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 mod">
        <pc:chgData name="Christian Kemmer" userId="7664e789-0ede-4bc7-983a-6bae08cf2f09" providerId="ADAL" clId="{9FDBB122-C5F2-4E98-900D-5C4348A11750}" dt="2024-01-22T13:36:41.977" v="269" actId="20577"/>
        <pc:sldMkLst>
          <pc:docMk/>
          <pc:sldMk cId="63809484" sldId="318"/>
        </pc:sldMkLst>
        <pc:spChg chg="mod">
          <ac:chgData name="Christian Kemmer" userId="7664e789-0ede-4bc7-983a-6bae08cf2f09" providerId="ADAL" clId="{9FDBB122-C5F2-4E98-900D-5C4348A11750}" dt="2024-01-22T13:36:41.977" v="269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 modSp mod">
        <pc:chgData name="Christian Kemmer" userId="7664e789-0ede-4bc7-983a-6bae08cf2f09" providerId="ADAL" clId="{9FDBB122-C5F2-4E98-900D-5C4348A11750}" dt="2024-01-19T07:55:23.490" v="205" actId="20577"/>
        <pc:sldMkLst>
          <pc:docMk/>
          <pc:sldMk cId="3835843690" sldId="330"/>
        </pc:sldMkLst>
        <pc:spChg chg="mod">
          <ac:chgData name="Christian Kemmer" userId="7664e789-0ede-4bc7-983a-6bae08cf2f09" providerId="ADAL" clId="{9FDBB122-C5F2-4E98-900D-5C4348A11750}" dt="2024-01-19T07:55:23.490" v="205" actId="20577"/>
          <ac:spMkLst>
            <pc:docMk/>
            <pc:sldMk cId="3835843690" sldId="330"/>
            <ac:spMk id="10" creationId="{03A57813-61CA-4B72-AFA5-6C9293839B2E}"/>
          </ac:spMkLst>
        </pc:spChg>
        <pc:picChg chg="add mod">
          <ac:chgData name="Christian Kemmer" userId="7664e789-0ede-4bc7-983a-6bae08cf2f09" providerId="ADAL" clId="{9FDBB122-C5F2-4E98-900D-5C4348A11750}" dt="2024-01-19T07:52:39.690" v="11"/>
          <ac:picMkLst>
            <pc:docMk/>
            <pc:sldMk cId="3835843690" sldId="330"/>
            <ac:picMk id="4" creationId="{56C28328-CC46-9BDC-9CEC-055F397ABA62}"/>
          </ac:picMkLst>
        </pc:picChg>
        <pc:picChg chg="del">
          <ac:chgData name="Christian Kemmer" userId="7664e789-0ede-4bc7-983a-6bae08cf2f09" providerId="ADAL" clId="{9FDBB122-C5F2-4E98-900D-5C4348A11750}" dt="2024-01-19T07:52:26.574" v="6" actId="478"/>
          <ac:picMkLst>
            <pc:docMk/>
            <pc:sldMk cId="3835843690" sldId="330"/>
            <ac:picMk id="6" creationId="{FA95692B-1612-E0A1-57D7-A6390B5AF09A}"/>
          </ac:picMkLst>
        </pc:picChg>
      </pc:sldChg>
      <pc:sldChg chg="modSp mod">
        <pc:chgData name="Christian Kemmer" userId="7664e789-0ede-4bc7-983a-6bae08cf2f09" providerId="ADAL" clId="{9FDBB122-C5F2-4E98-900D-5C4348A11750}" dt="2024-01-19T07:55:39.040" v="227" actId="20577"/>
        <pc:sldMkLst>
          <pc:docMk/>
          <pc:sldMk cId="4257989861" sldId="331"/>
        </pc:sldMkLst>
        <pc:spChg chg="mod">
          <ac:chgData name="Christian Kemmer" userId="7664e789-0ede-4bc7-983a-6bae08cf2f09" providerId="ADAL" clId="{9FDBB122-C5F2-4E98-900D-5C4348A11750}" dt="2024-01-19T07:55:39.040" v="227" actId="20577"/>
          <ac:spMkLst>
            <pc:docMk/>
            <pc:sldMk cId="4257989861" sldId="331"/>
            <ac:spMk id="10" creationId="{03A57813-61CA-4B72-AFA5-6C9293839B2E}"/>
          </ac:spMkLst>
        </pc:spChg>
      </pc:sldChg>
      <pc:sldChg chg="modSp mod">
        <pc:chgData name="Christian Kemmer" userId="7664e789-0ede-4bc7-983a-6bae08cf2f09" providerId="ADAL" clId="{9FDBB122-C5F2-4E98-900D-5C4348A11750}" dt="2024-01-19T07:55:58.797" v="247" actId="20577"/>
        <pc:sldMkLst>
          <pc:docMk/>
          <pc:sldMk cId="2703287875" sldId="332"/>
        </pc:sldMkLst>
        <pc:spChg chg="mod">
          <ac:chgData name="Christian Kemmer" userId="7664e789-0ede-4bc7-983a-6bae08cf2f09" providerId="ADAL" clId="{9FDBB122-C5F2-4E98-900D-5C4348A11750}" dt="2024-01-19T07:55:58.797" v="247" actId="20577"/>
          <ac:spMkLst>
            <pc:docMk/>
            <pc:sldMk cId="2703287875" sldId="332"/>
            <ac:spMk id="10" creationId="{03A57813-61CA-4B72-AFA5-6C9293839B2E}"/>
          </ac:spMkLst>
        </pc:spChg>
      </pc:sldChg>
    </pc:docChg>
  </pc:docChgLst>
  <pc:docChgLst>
    <pc:chgData name="Christian Kemmer" userId="7664e789-0ede-4bc7-983a-6bae08cf2f09" providerId="ADAL" clId="{98C17053-32A7-4376-B08D-27D22043E4A1}"/>
    <pc:docChg chg="custSel modSld">
      <pc:chgData name="Christian Kemmer" userId="7664e789-0ede-4bc7-983a-6bae08cf2f09" providerId="ADAL" clId="{98C17053-32A7-4376-B08D-27D22043E4A1}" dt="2019-09-03T07:03:24.204" v="131" actId="20577"/>
      <pc:docMkLst>
        <pc:docMk/>
      </pc:docMkLst>
      <pc:sldChg chg="modSp">
        <pc:chgData name="Christian Kemmer" userId="7664e789-0ede-4bc7-983a-6bae08cf2f09" providerId="ADAL" clId="{98C17053-32A7-4376-B08D-27D22043E4A1}" dt="2019-09-03T07:03:24.204" v="131" actId="20577"/>
        <pc:sldMkLst>
          <pc:docMk/>
          <pc:sldMk cId="3835843690" sldId="330"/>
        </pc:sldMkLst>
        <pc:spChg chg="mod">
          <ac:chgData name="Christian Kemmer" userId="7664e789-0ede-4bc7-983a-6bae08cf2f09" providerId="ADAL" clId="{98C17053-32A7-4376-B08D-27D22043E4A1}" dt="2019-09-03T07:03:24.204" v="131" actId="20577"/>
          <ac:spMkLst>
            <pc:docMk/>
            <pc:sldMk cId="3835843690" sldId="330"/>
            <ac:spMk id="10" creationId="{03A57813-61CA-4B72-AFA5-6C9293839B2E}"/>
          </ac:spMkLst>
        </pc:spChg>
        <pc:picChg chg="mod">
          <ac:chgData name="Christian Kemmer" userId="7664e789-0ede-4bc7-983a-6bae08cf2f09" providerId="ADAL" clId="{98C17053-32A7-4376-B08D-27D22043E4A1}" dt="2019-08-26T12:30:56.905" v="87" actId="1076"/>
          <ac:picMkLst>
            <pc:docMk/>
            <pc:sldMk cId="3835843690" sldId="330"/>
            <ac:picMk id="4" creationId="{81FC1CD4-54BE-4F8A-B06E-680E668A21BA}"/>
          </ac:picMkLst>
        </pc:picChg>
      </pc:sldChg>
    </pc:docChg>
  </pc:docChgLst>
  <pc:docChgLst>
    <pc:chgData name="Christian Kemmer" userId="9295564ea32059ad" providerId="LiveId" clId="{F8708A5A-E254-4CD2-A33B-877369BDF463}"/>
    <pc:docChg chg="undo custSel delSld modSld modSection">
      <pc:chgData name="Christian Kemmer" userId="9295564ea32059ad" providerId="LiveId" clId="{F8708A5A-E254-4CD2-A33B-877369BDF463}" dt="2023-01-30T08:26:33.985" v="330" actId="27636"/>
      <pc:docMkLst>
        <pc:docMk/>
      </pc:docMkLst>
      <pc:sldChg chg="addSp delSp modSp mod">
        <pc:chgData name="Christian Kemmer" userId="9295564ea32059ad" providerId="LiveId" clId="{F8708A5A-E254-4CD2-A33B-877369BDF463}" dt="2023-01-30T08:00:31.045" v="9"/>
        <pc:sldMkLst>
          <pc:docMk/>
          <pc:sldMk cId="0" sldId="256"/>
        </pc:sldMkLst>
        <pc:picChg chg="add mod">
          <ac:chgData name="Christian Kemmer" userId="9295564ea32059ad" providerId="LiveId" clId="{F8708A5A-E254-4CD2-A33B-877369BDF463}" dt="2023-01-30T08:00:31.045" v="9"/>
          <ac:picMkLst>
            <pc:docMk/>
            <pc:sldMk cId="0" sldId="256"/>
            <ac:picMk id="5" creationId="{A106963E-DFB3-9CE8-CF3C-FA8C52EDC46F}"/>
          </ac:picMkLst>
        </pc:picChg>
        <pc:picChg chg="del">
          <ac:chgData name="Christian Kemmer" userId="9295564ea32059ad" providerId="LiveId" clId="{F8708A5A-E254-4CD2-A33B-877369BDF463}" dt="2023-01-30T08:00:08.499" v="0" actId="478"/>
          <ac:picMkLst>
            <pc:docMk/>
            <pc:sldMk cId="0" sldId="256"/>
            <ac:picMk id="6" creationId="{0E01C03B-B8DF-4161-B454-2B3AFF3BD2EF}"/>
          </ac:picMkLst>
        </pc:picChg>
      </pc:sldChg>
      <pc:sldChg chg="modSp mod">
        <pc:chgData name="Christian Kemmer" userId="9295564ea32059ad" providerId="LiveId" clId="{F8708A5A-E254-4CD2-A33B-877369BDF463}" dt="2023-01-30T08:26:33.985" v="330" actId="27636"/>
        <pc:sldMkLst>
          <pc:docMk/>
          <pc:sldMk cId="0" sldId="260"/>
        </pc:sldMkLst>
        <pc:spChg chg="mod">
          <ac:chgData name="Christian Kemmer" userId="9295564ea32059ad" providerId="LiveId" clId="{F8708A5A-E254-4CD2-A33B-877369BDF463}" dt="2023-01-30T08:26:33.985" v="330" actId="27636"/>
          <ac:spMkLst>
            <pc:docMk/>
            <pc:sldMk cId="0" sldId="260"/>
            <ac:spMk id="10" creationId="{03A57813-61CA-4B72-AFA5-6C9293839B2E}"/>
          </ac:spMkLst>
        </pc:spChg>
      </pc:sldChg>
      <pc:sldChg chg="modSp mod">
        <pc:chgData name="Christian Kemmer" userId="9295564ea32059ad" providerId="LiveId" clId="{F8708A5A-E254-4CD2-A33B-877369BDF463}" dt="2023-01-30T08:01:06.878" v="13" actId="27636"/>
        <pc:sldMkLst>
          <pc:docMk/>
          <pc:sldMk cId="2785715140" sldId="305"/>
        </pc:sldMkLst>
        <pc:spChg chg="mod">
          <ac:chgData name="Christian Kemmer" userId="9295564ea32059ad" providerId="LiveId" clId="{F8708A5A-E254-4CD2-A33B-877369BDF463}" dt="2023-01-30T08:01:06.878" v="13" actId="27636"/>
          <ac:spMkLst>
            <pc:docMk/>
            <pc:sldMk cId="2785715140" sldId="305"/>
            <ac:spMk id="10" creationId="{03A57813-61CA-4B72-AFA5-6C9293839B2E}"/>
          </ac:spMkLst>
        </pc:spChg>
      </pc:sldChg>
      <pc:sldChg chg="addSp delSp modSp mod">
        <pc:chgData name="Christian Kemmer" userId="9295564ea32059ad" providerId="LiveId" clId="{F8708A5A-E254-4CD2-A33B-877369BDF463}" dt="2023-01-30T08:15:13.827" v="83" actId="1076"/>
        <pc:sldMkLst>
          <pc:docMk/>
          <pc:sldMk cId="49228613" sldId="315"/>
        </pc:sldMkLst>
        <pc:spChg chg="mod">
          <ac:chgData name="Christian Kemmer" userId="9295564ea32059ad" providerId="LiveId" clId="{F8708A5A-E254-4CD2-A33B-877369BDF463}" dt="2023-01-30T08:13:52.077" v="70" actId="20577"/>
          <ac:spMkLst>
            <pc:docMk/>
            <pc:sldMk cId="49228613" sldId="315"/>
            <ac:spMk id="10" creationId="{03A57813-61CA-4B72-AFA5-6C9293839B2E}"/>
          </ac:spMkLst>
        </pc:spChg>
        <pc:picChg chg="del">
          <ac:chgData name="Christian Kemmer" userId="9295564ea32059ad" providerId="LiveId" clId="{F8708A5A-E254-4CD2-A33B-877369BDF463}" dt="2023-01-30T08:13:29.746" v="14" actId="478"/>
          <ac:picMkLst>
            <pc:docMk/>
            <pc:sldMk cId="49228613" sldId="315"/>
            <ac:picMk id="4" creationId="{4C3982F1-4304-4A6B-89CD-CC90FC27A38E}"/>
          </ac:picMkLst>
        </pc:picChg>
        <pc:picChg chg="del">
          <ac:chgData name="Christian Kemmer" userId="9295564ea32059ad" providerId="LiveId" clId="{F8708A5A-E254-4CD2-A33B-877369BDF463}" dt="2023-01-30T08:13:30.652" v="15" actId="478"/>
          <ac:picMkLst>
            <pc:docMk/>
            <pc:sldMk cId="49228613" sldId="315"/>
            <ac:picMk id="6" creationId="{AFCF38F4-61BE-49B4-A1FD-B9209DF2DF4E}"/>
          </ac:picMkLst>
        </pc:picChg>
        <pc:picChg chg="del">
          <ac:chgData name="Christian Kemmer" userId="9295564ea32059ad" providerId="LiveId" clId="{F8708A5A-E254-4CD2-A33B-877369BDF463}" dt="2023-01-30T08:13:31.381" v="16" actId="478"/>
          <ac:picMkLst>
            <pc:docMk/>
            <pc:sldMk cId="49228613" sldId="315"/>
            <ac:picMk id="7" creationId="{F0FD0526-E2F9-43E6-8E02-2AF0B3FA566A}"/>
          </ac:picMkLst>
        </pc:picChg>
        <pc:picChg chg="add mod">
          <ac:chgData name="Christian Kemmer" userId="9295564ea32059ad" providerId="LiveId" clId="{F8708A5A-E254-4CD2-A33B-877369BDF463}" dt="2023-01-30T08:15:13.827" v="83" actId="1076"/>
          <ac:picMkLst>
            <pc:docMk/>
            <pc:sldMk cId="49228613" sldId="315"/>
            <ac:picMk id="8" creationId="{1C102F0B-EE09-BE89-FB9C-5B89D1B555E5}"/>
          </ac:picMkLst>
        </pc:picChg>
      </pc:sldChg>
      <pc:sldChg chg="modSp mod">
        <pc:chgData name="Christian Kemmer" userId="9295564ea32059ad" providerId="LiveId" clId="{F8708A5A-E254-4CD2-A33B-877369BDF463}" dt="2023-01-30T08:16:02.544" v="125" actId="20577"/>
        <pc:sldMkLst>
          <pc:docMk/>
          <pc:sldMk cId="1202947999" sldId="317"/>
        </pc:sldMkLst>
        <pc:spChg chg="mod">
          <ac:chgData name="Christian Kemmer" userId="9295564ea32059ad" providerId="LiveId" clId="{F8708A5A-E254-4CD2-A33B-877369BDF463}" dt="2023-01-30T08:16:02.544" v="125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 mod">
        <pc:chgData name="Christian Kemmer" userId="9295564ea32059ad" providerId="LiveId" clId="{F8708A5A-E254-4CD2-A33B-877369BDF463}" dt="2023-01-30T08:16:29.839" v="135" actId="20577"/>
        <pc:sldMkLst>
          <pc:docMk/>
          <pc:sldMk cId="63809484" sldId="318"/>
        </pc:sldMkLst>
        <pc:spChg chg="mod">
          <ac:chgData name="Christian Kemmer" userId="9295564ea32059ad" providerId="LiveId" clId="{F8708A5A-E254-4CD2-A33B-877369BDF463}" dt="2023-01-30T08:16:29.839" v="135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 modSp mod">
        <pc:chgData name="Christian Kemmer" userId="9295564ea32059ad" providerId="LiveId" clId="{F8708A5A-E254-4CD2-A33B-877369BDF463}" dt="2023-01-30T08:18:20.918" v="164"/>
        <pc:sldMkLst>
          <pc:docMk/>
          <pc:sldMk cId="121360969" sldId="319"/>
        </pc:sldMkLst>
        <pc:picChg chg="add del mod">
          <ac:chgData name="Christian Kemmer" userId="9295564ea32059ad" providerId="LiveId" clId="{F8708A5A-E254-4CD2-A33B-877369BDF463}" dt="2023-01-30T08:17:23.874" v="143"/>
          <ac:picMkLst>
            <pc:docMk/>
            <pc:sldMk cId="121360969" sldId="319"/>
            <ac:picMk id="3" creationId="{625190E1-EED7-D510-5243-3195221581E9}"/>
          </ac:picMkLst>
        </pc:picChg>
        <pc:picChg chg="add del">
          <ac:chgData name="Christian Kemmer" userId="9295564ea32059ad" providerId="LiveId" clId="{F8708A5A-E254-4CD2-A33B-877369BDF463}" dt="2023-01-30T08:17:24.980" v="147" actId="478"/>
          <ac:picMkLst>
            <pc:docMk/>
            <pc:sldMk cId="121360969" sldId="319"/>
            <ac:picMk id="4" creationId="{3F0E75E7-6C31-442F-96AC-E159ED7E8856}"/>
          </ac:picMkLst>
        </pc:picChg>
        <pc:picChg chg="add del">
          <ac:chgData name="Christian Kemmer" userId="9295564ea32059ad" providerId="LiveId" clId="{F8708A5A-E254-4CD2-A33B-877369BDF463}" dt="2023-01-30T08:17:26.724" v="148" actId="478"/>
          <ac:picMkLst>
            <pc:docMk/>
            <pc:sldMk cId="121360969" sldId="319"/>
            <ac:picMk id="6" creationId="{0BA354A3-76A6-482C-A87A-2E18686CE4B8}"/>
          </ac:picMkLst>
        </pc:picChg>
        <pc:picChg chg="add mod">
          <ac:chgData name="Christian Kemmer" userId="9295564ea32059ad" providerId="LiveId" clId="{F8708A5A-E254-4CD2-A33B-877369BDF463}" dt="2023-01-30T08:18:20.918" v="164"/>
          <ac:picMkLst>
            <pc:docMk/>
            <pc:sldMk cId="121360969" sldId="319"/>
            <ac:picMk id="7" creationId="{93829EF3-654C-649C-32F7-9E6E34CB6D8B}"/>
          </ac:picMkLst>
        </pc:picChg>
        <pc:picChg chg="add del">
          <ac:chgData name="Christian Kemmer" userId="9295564ea32059ad" providerId="LiveId" clId="{F8708A5A-E254-4CD2-A33B-877369BDF463}" dt="2023-01-30T08:17:28.324" v="149" actId="478"/>
          <ac:picMkLst>
            <pc:docMk/>
            <pc:sldMk cId="121360969" sldId="319"/>
            <ac:picMk id="8" creationId="{598FAEAF-7146-45E6-9313-4603D2262C0D}"/>
          </ac:picMkLst>
        </pc:picChg>
        <pc:picChg chg="add del">
          <ac:chgData name="Christian Kemmer" userId="9295564ea32059ad" providerId="LiveId" clId="{F8708A5A-E254-4CD2-A33B-877369BDF463}" dt="2023-01-30T08:17:28.734" v="150" actId="478"/>
          <ac:picMkLst>
            <pc:docMk/>
            <pc:sldMk cId="121360969" sldId="319"/>
            <ac:picMk id="11" creationId="{89B34138-AECA-42C6-BE22-AB90AD8434F4}"/>
          </ac:picMkLst>
        </pc:picChg>
      </pc:sldChg>
      <pc:sldChg chg="addSp modSp mod">
        <pc:chgData name="Christian Kemmer" userId="9295564ea32059ad" providerId="LiveId" clId="{F8708A5A-E254-4CD2-A33B-877369BDF463}" dt="2023-01-30T08:18:56.186" v="166" actId="1076"/>
        <pc:sldMkLst>
          <pc:docMk/>
          <pc:sldMk cId="2389304547" sldId="320"/>
        </pc:sldMkLst>
        <pc:picChg chg="add mod">
          <ac:chgData name="Christian Kemmer" userId="9295564ea32059ad" providerId="LiveId" clId="{F8708A5A-E254-4CD2-A33B-877369BDF463}" dt="2023-01-30T08:18:56.186" v="166" actId="1076"/>
          <ac:picMkLst>
            <pc:docMk/>
            <pc:sldMk cId="2389304547" sldId="320"/>
            <ac:picMk id="3" creationId="{AD281D5C-CAD6-152D-D0AD-E91CABF5BE26}"/>
          </ac:picMkLst>
        </pc:picChg>
      </pc:sldChg>
      <pc:sldChg chg="addSp delSp modSp mod">
        <pc:chgData name="Christian Kemmer" userId="9295564ea32059ad" providerId="LiveId" clId="{F8708A5A-E254-4CD2-A33B-877369BDF463}" dt="2023-01-30T08:24:57.981" v="297" actId="20577"/>
        <pc:sldMkLst>
          <pc:docMk/>
          <pc:sldMk cId="3835843690" sldId="330"/>
        </pc:sldMkLst>
        <pc:spChg chg="mod">
          <ac:chgData name="Christian Kemmer" userId="9295564ea32059ad" providerId="LiveId" clId="{F8708A5A-E254-4CD2-A33B-877369BDF463}" dt="2023-01-30T08:24:57.981" v="297" actId="20577"/>
          <ac:spMkLst>
            <pc:docMk/>
            <pc:sldMk cId="3835843690" sldId="330"/>
            <ac:spMk id="10" creationId="{03A57813-61CA-4B72-AFA5-6C9293839B2E}"/>
          </ac:spMkLst>
        </pc:spChg>
        <pc:picChg chg="add mod">
          <ac:chgData name="Christian Kemmer" userId="9295564ea32059ad" providerId="LiveId" clId="{F8708A5A-E254-4CD2-A33B-877369BDF463}" dt="2023-01-30T08:22:01.567" v="173"/>
          <ac:picMkLst>
            <pc:docMk/>
            <pc:sldMk cId="3835843690" sldId="330"/>
            <ac:picMk id="4" creationId="{97EF3E51-C5E4-45C0-0946-4976E342AF3C}"/>
          </ac:picMkLst>
        </pc:picChg>
        <pc:picChg chg="del">
          <ac:chgData name="Christian Kemmer" userId="9295564ea32059ad" providerId="LiveId" clId="{F8708A5A-E254-4CD2-A33B-877369BDF463}" dt="2023-01-30T08:19:53.179" v="167" actId="478"/>
          <ac:picMkLst>
            <pc:docMk/>
            <pc:sldMk cId="3835843690" sldId="330"/>
            <ac:picMk id="6" creationId="{4C6A28B5-5EDC-4A7E-988B-95C278B84959}"/>
          </ac:picMkLst>
        </pc:picChg>
      </pc:sldChg>
      <pc:sldChg chg="modSp mod">
        <pc:chgData name="Christian Kemmer" userId="9295564ea32059ad" providerId="LiveId" clId="{F8708A5A-E254-4CD2-A33B-877369BDF463}" dt="2023-01-30T08:25:21.313" v="303" actId="27636"/>
        <pc:sldMkLst>
          <pc:docMk/>
          <pc:sldMk cId="4257989861" sldId="331"/>
        </pc:sldMkLst>
        <pc:spChg chg="mod">
          <ac:chgData name="Christian Kemmer" userId="9295564ea32059ad" providerId="LiveId" clId="{F8708A5A-E254-4CD2-A33B-877369BDF463}" dt="2023-01-30T08:25:21.313" v="303" actId="27636"/>
          <ac:spMkLst>
            <pc:docMk/>
            <pc:sldMk cId="4257989861" sldId="331"/>
            <ac:spMk id="10" creationId="{03A57813-61CA-4B72-AFA5-6C9293839B2E}"/>
          </ac:spMkLst>
        </pc:spChg>
      </pc:sldChg>
      <pc:sldChg chg="del">
        <pc:chgData name="Christian Kemmer" userId="9295564ea32059ad" providerId="LiveId" clId="{F8708A5A-E254-4CD2-A33B-877369BDF463}" dt="2023-01-30T08:25:45.390" v="304" actId="2696"/>
        <pc:sldMkLst>
          <pc:docMk/>
          <pc:sldMk cId="1131895654" sldId="333"/>
        </pc:sldMkLst>
      </pc:sldChg>
      <pc:sldChg chg="modSp mod">
        <pc:chgData name="Christian Kemmer" userId="9295564ea32059ad" providerId="LiveId" clId="{F8708A5A-E254-4CD2-A33B-877369BDF463}" dt="2023-01-30T08:00:55.936" v="11" actId="27636"/>
        <pc:sldMkLst>
          <pc:docMk/>
          <pc:sldMk cId="4027071421" sldId="336"/>
        </pc:sldMkLst>
        <pc:spChg chg="mod">
          <ac:chgData name="Christian Kemmer" userId="9295564ea32059ad" providerId="LiveId" clId="{F8708A5A-E254-4CD2-A33B-877369BDF463}" dt="2023-01-30T08:00:55.936" v="11" actId="27636"/>
          <ac:spMkLst>
            <pc:docMk/>
            <pc:sldMk cId="4027071421" sldId="336"/>
            <ac:spMk id="10" creationId="{03A57813-61CA-4B72-AFA5-6C9293839B2E}"/>
          </ac:spMkLst>
        </pc:spChg>
      </pc:sldChg>
      <pc:sldChg chg="del">
        <pc:chgData name="Christian Kemmer" userId="9295564ea32059ad" providerId="LiveId" clId="{F8708A5A-E254-4CD2-A33B-877369BDF463}" dt="2023-01-30T08:25:47.708" v="305" actId="2696"/>
        <pc:sldMkLst>
          <pc:docMk/>
          <pc:sldMk cId="643131130" sldId="344"/>
        </pc:sldMkLst>
      </pc:sldChg>
      <pc:sldChg chg="del">
        <pc:chgData name="Christian Kemmer" userId="9295564ea32059ad" providerId="LiveId" clId="{F8708A5A-E254-4CD2-A33B-877369BDF463}" dt="2023-01-30T08:25:50.694" v="306" actId="2696"/>
        <pc:sldMkLst>
          <pc:docMk/>
          <pc:sldMk cId="4088846828" sldId="345"/>
        </pc:sldMkLst>
      </pc:sldChg>
    </pc:docChg>
  </pc:docChgLst>
  <pc:docChgLst>
    <pc:chgData name="Christian" userId="7664e789-0ede-4bc7-983a-6bae08cf2f09" providerId="ADAL" clId="{A361493C-1269-49C6-8AF3-6949942E1376}"/>
    <pc:docChg chg="custSel addSld modSld">
      <pc:chgData name="Christian" userId="7664e789-0ede-4bc7-983a-6bae08cf2f09" providerId="ADAL" clId="{A361493C-1269-49C6-8AF3-6949942E1376}" dt="2021-02-08T12:42:44.047" v="1076" actId="20577"/>
      <pc:docMkLst>
        <pc:docMk/>
      </pc:docMkLst>
      <pc:sldChg chg="addSp delSp modSp mod">
        <pc:chgData name="Christian" userId="7664e789-0ede-4bc7-983a-6bae08cf2f09" providerId="ADAL" clId="{A361493C-1269-49C6-8AF3-6949942E1376}" dt="2021-02-08T11:30:26.153" v="8"/>
        <pc:sldMkLst>
          <pc:docMk/>
          <pc:sldMk cId="0" sldId="256"/>
        </pc:sldMkLst>
        <pc:picChg chg="add mod">
          <ac:chgData name="Christian" userId="7664e789-0ede-4bc7-983a-6bae08cf2f09" providerId="ADAL" clId="{A361493C-1269-49C6-8AF3-6949942E1376}" dt="2021-02-08T11:30:26.153" v="8"/>
          <ac:picMkLst>
            <pc:docMk/>
            <pc:sldMk cId="0" sldId="256"/>
            <ac:picMk id="4" creationId="{1110347D-912F-45FB-839C-4D40E2675D93}"/>
          </ac:picMkLst>
        </pc:picChg>
        <pc:picChg chg="del">
          <ac:chgData name="Christian" userId="7664e789-0ede-4bc7-983a-6bae08cf2f09" providerId="ADAL" clId="{A361493C-1269-49C6-8AF3-6949942E1376}" dt="2021-02-08T11:30:07.824" v="0" actId="478"/>
          <ac:picMkLst>
            <pc:docMk/>
            <pc:sldMk cId="0" sldId="256"/>
            <ac:picMk id="5" creationId="{B02838D1-ED47-4EDA-BA14-1C5CC3EEAB81}"/>
          </ac:picMkLst>
        </pc:picChg>
      </pc:sldChg>
      <pc:sldChg chg="modSp mod">
        <pc:chgData name="Christian" userId="7664e789-0ede-4bc7-983a-6bae08cf2f09" providerId="ADAL" clId="{A361493C-1269-49C6-8AF3-6949942E1376}" dt="2021-02-08T11:39:06.412" v="41" actId="20577"/>
        <pc:sldMkLst>
          <pc:docMk/>
          <pc:sldMk cId="1202947999" sldId="317"/>
        </pc:sldMkLst>
        <pc:spChg chg="mod">
          <ac:chgData name="Christian" userId="7664e789-0ede-4bc7-983a-6bae08cf2f09" providerId="ADAL" clId="{A361493C-1269-49C6-8AF3-6949942E1376}" dt="2021-02-08T11:39:06.412" v="41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 mod">
        <pc:chgData name="Christian" userId="7664e789-0ede-4bc7-983a-6bae08cf2f09" providerId="ADAL" clId="{A361493C-1269-49C6-8AF3-6949942E1376}" dt="2021-02-08T11:35:22.139" v="12" actId="20577"/>
        <pc:sldMkLst>
          <pc:docMk/>
          <pc:sldMk cId="63809484" sldId="318"/>
        </pc:sldMkLst>
        <pc:spChg chg="mod">
          <ac:chgData name="Christian" userId="7664e789-0ede-4bc7-983a-6bae08cf2f09" providerId="ADAL" clId="{A361493C-1269-49C6-8AF3-6949942E1376}" dt="2021-02-08T11:35:22.139" v="12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 modSp mod">
        <pc:chgData name="Christian" userId="7664e789-0ede-4bc7-983a-6bae08cf2f09" providerId="ADAL" clId="{A361493C-1269-49C6-8AF3-6949942E1376}" dt="2021-02-08T11:38:50.695" v="36" actId="20577"/>
        <pc:sldMkLst>
          <pc:docMk/>
          <pc:sldMk cId="3835843690" sldId="330"/>
        </pc:sldMkLst>
        <pc:spChg chg="mod">
          <ac:chgData name="Christian" userId="7664e789-0ede-4bc7-983a-6bae08cf2f09" providerId="ADAL" clId="{A361493C-1269-49C6-8AF3-6949942E1376}" dt="2021-02-08T11:38:50.695" v="36" actId="20577"/>
          <ac:spMkLst>
            <pc:docMk/>
            <pc:sldMk cId="3835843690" sldId="330"/>
            <ac:spMk id="10" creationId="{03A57813-61CA-4B72-AFA5-6C9293839B2E}"/>
          </ac:spMkLst>
        </pc:spChg>
        <pc:picChg chg="del">
          <ac:chgData name="Christian" userId="7664e789-0ede-4bc7-983a-6bae08cf2f09" providerId="ADAL" clId="{A361493C-1269-49C6-8AF3-6949942E1376}" dt="2021-02-08T11:36:26.606" v="13" actId="478"/>
          <ac:picMkLst>
            <pc:docMk/>
            <pc:sldMk cId="3835843690" sldId="330"/>
            <ac:picMk id="3" creationId="{B215C551-A091-4820-8A62-77DE2C41C5E1}"/>
          </ac:picMkLst>
        </pc:picChg>
        <pc:picChg chg="add mod">
          <ac:chgData name="Christian" userId="7664e789-0ede-4bc7-983a-6bae08cf2f09" providerId="ADAL" clId="{A361493C-1269-49C6-8AF3-6949942E1376}" dt="2021-02-08T11:38:38.672" v="30" actId="1076"/>
          <ac:picMkLst>
            <pc:docMk/>
            <pc:sldMk cId="3835843690" sldId="330"/>
            <ac:picMk id="4" creationId="{9D7B4166-EAB0-4EEA-BFAE-20307B525496}"/>
          </ac:picMkLst>
        </pc:picChg>
      </pc:sldChg>
      <pc:sldChg chg="addSp modSp mod">
        <pc:chgData name="Christian" userId="7664e789-0ede-4bc7-983a-6bae08cf2f09" providerId="ADAL" clId="{A361493C-1269-49C6-8AF3-6949942E1376}" dt="2021-02-08T11:46:02.885" v="141" actId="20577"/>
        <pc:sldMkLst>
          <pc:docMk/>
          <pc:sldMk cId="1131895654" sldId="333"/>
        </pc:sldMkLst>
        <pc:spChg chg="mod">
          <ac:chgData name="Christian" userId="7664e789-0ede-4bc7-983a-6bae08cf2f09" providerId="ADAL" clId="{A361493C-1269-49C6-8AF3-6949942E1376}" dt="2021-02-08T11:46:02.885" v="141" actId="20577"/>
          <ac:spMkLst>
            <pc:docMk/>
            <pc:sldMk cId="1131895654" sldId="333"/>
            <ac:spMk id="10" creationId="{03A57813-61CA-4B72-AFA5-6C9293839B2E}"/>
          </ac:spMkLst>
        </pc:spChg>
        <pc:picChg chg="mod">
          <ac:chgData name="Christian" userId="7664e789-0ede-4bc7-983a-6bae08cf2f09" providerId="ADAL" clId="{A361493C-1269-49C6-8AF3-6949942E1376}" dt="2021-02-08T11:45:49.049" v="131" actId="1076"/>
          <ac:picMkLst>
            <pc:docMk/>
            <pc:sldMk cId="1131895654" sldId="333"/>
            <ac:picMk id="3" creationId="{625E54BB-9942-424A-9988-5EA67A977C17}"/>
          </ac:picMkLst>
        </pc:picChg>
        <pc:picChg chg="add mod">
          <ac:chgData name="Christian" userId="7664e789-0ede-4bc7-983a-6bae08cf2f09" providerId="ADAL" clId="{A361493C-1269-49C6-8AF3-6949942E1376}" dt="2021-02-08T11:45:53.861" v="132" actId="1076"/>
          <ac:picMkLst>
            <pc:docMk/>
            <pc:sldMk cId="1131895654" sldId="333"/>
            <ac:picMk id="4" creationId="{4BACD589-843A-47F6-A7D6-68D105FE00BE}"/>
          </ac:picMkLst>
        </pc:picChg>
      </pc:sldChg>
      <pc:sldChg chg="modSp add mod">
        <pc:chgData name="Christian" userId="7664e789-0ede-4bc7-983a-6bae08cf2f09" providerId="ADAL" clId="{A361493C-1269-49C6-8AF3-6949942E1376}" dt="2021-02-08T12:42:44.047" v="1076" actId="20577"/>
        <pc:sldMkLst>
          <pc:docMk/>
          <pc:sldMk cId="4088846828" sldId="345"/>
        </pc:sldMkLst>
        <pc:spChg chg="mod">
          <ac:chgData name="Christian" userId="7664e789-0ede-4bc7-983a-6bae08cf2f09" providerId="ADAL" clId="{A361493C-1269-49C6-8AF3-6949942E1376}" dt="2021-02-08T12:38:57.732" v="161" actId="20577"/>
          <ac:spMkLst>
            <pc:docMk/>
            <pc:sldMk cId="4088846828" sldId="345"/>
            <ac:spMk id="2" creationId="{00000000-0000-0000-0000-000000000000}"/>
          </ac:spMkLst>
        </pc:spChg>
        <pc:spChg chg="mod">
          <ac:chgData name="Christian" userId="7664e789-0ede-4bc7-983a-6bae08cf2f09" providerId="ADAL" clId="{A361493C-1269-49C6-8AF3-6949942E1376}" dt="2021-02-08T12:42:44.047" v="1076" actId="20577"/>
          <ac:spMkLst>
            <pc:docMk/>
            <pc:sldMk cId="4088846828" sldId="345"/>
            <ac:spMk id="10" creationId="{03A57813-61CA-4B72-AFA5-6C9293839B2E}"/>
          </ac:spMkLst>
        </pc:spChg>
      </pc:sldChg>
    </pc:docChg>
  </pc:docChgLst>
  <pc:docChgLst>
    <pc:chgData name="Christian Kemmer" userId="7664e789-0ede-4bc7-983a-6bae08cf2f09" providerId="ADAL" clId="{A6B4DF40-E74D-4DA4-9095-929D61442AA1}"/>
    <pc:docChg chg="undo custSel addSld delSld modSld sldOrd modSection">
      <pc:chgData name="Christian Kemmer" userId="7664e789-0ede-4bc7-983a-6bae08cf2f09" providerId="ADAL" clId="{A6B4DF40-E74D-4DA4-9095-929D61442AA1}" dt="2020-02-24T13:15:37.730" v="1187"/>
      <pc:docMkLst>
        <pc:docMk/>
      </pc:docMkLst>
      <pc:sldChg chg="addSp delSp modSp">
        <pc:chgData name="Christian Kemmer" userId="7664e789-0ede-4bc7-983a-6bae08cf2f09" providerId="ADAL" clId="{A6B4DF40-E74D-4DA4-9095-929D61442AA1}" dt="2020-02-03T11:11:15.270" v="8" actId="1076"/>
        <pc:sldMkLst>
          <pc:docMk/>
          <pc:sldMk cId="0" sldId="256"/>
        </pc:sldMkLst>
        <pc:picChg chg="add mod">
          <ac:chgData name="Christian Kemmer" userId="7664e789-0ede-4bc7-983a-6bae08cf2f09" providerId="ADAL" clId="{A6B4DF40-E74D-4DA4-9095-929D61442AA1}" dt="2020-02-03T11:11:15.270" v="8" actId="1076"/>
          <ac:picMkLst>
            <pc:docMk/>
            <pc:sldMk cId="0" sldId="256"/>
            <ac:picMk id="4" creationId="{EA533804-8CB1-41EA-AE6A-6CB37F042585}"/>
          </ac:picMkLst>
        </pc:picChg>
        <pc:picChg chg="del">
          <ac:chgData name="Christian Kemmer" userId="7664e789-0ede-4bc7-983a-6bae08cf2f09" providerId="ADAL" clId="{A6B4DF40-E74D-4DA4-9095-929D61442AA1}" dt="2020-02-03T11:11:02.991" v="0" actId="478"/>
          <ac:picMkLst>
            <pc:docMk/>
            <pc:sldMk cId="0" sldId="256"/>
            <ac:picMk id="5" creationId="{717E4051-FB8E-4555-A13F-A7D97C43E57D}"/>
          </ac:picMkLst>
        </pc:pic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0" sldId="260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0" sldId="260"/>
            <ac:spMk id="3" creationId="{CA98C17E-6C7C-49BE-8495-790D43889FE8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0" sldId="294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0" sldId="294"/>
            <ac:spMk id="5" creationId="{9C05FA56-6C6A-42FA-8317-FE75CAAA4D26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3198053295" sldId="303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3198053295" sldId="303"/>
            <ac:spMk id="2" creationId="{850F7290-84F8-4FBA-9D87-A6CEC765D7FF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3017126477" sldId="304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3017126477" sldId="304"/>
            <ac:spMk id="3" creationId="{2DBF0046-D3DE-48C7-8011-D4A3071F2D93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785715140" sldId="305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785715140" sldId="305"/>
            <ac:spMk id="3" creationId="{4A89C9C1-6516-4EF5-84F9-319F7A92138A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1602433439" sldId="306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602433439" sldId="306"/>
            <ac:spMk id="3" creationId="{CD615C9B-CAF5-4834-904B-D41CFB8C49F7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499963228" sldId="307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499963228" sldId="307"/>
            <ac:spMk id="3" creationId="{1152BC8A-126E-4338-9705-C7A8AF374C1E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98864133" sldId="308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98864133" sldId="308"/>
            <ac:spMk id="3" creationId="{A175DEAD-5494-4348-8CB8-AF8DB5D0B64F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770959166" sldId="309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770959166" sldId="309"/>
            <ac:spMk id="3" creationId="{3040930D-B59A-46BA-B17D-7D324219C80F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977240915" sldId="310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977240915" sldId="310"/>
            <ac:spMk id="3" creationId="{C1C8FC26-2B9A-4458-8D93-425BD3078493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1910641960" sldId="311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910641960" sldId="311"/>
            <ac:spMk id="3" creationId="{A6338F1A-50E8-4BE8-9570-35421280B1A4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1162452729" sldId="312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162452729" sldId="312"/>
            <ac:spMk id="3" creationId="{979CD57D-B150-441F-8760-814F55DADFEE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4100509311" sldId="313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4100509311" sldId="313"/>
            <ac:spMk id="3" creationId="{CDFAC665-7DA0-4B1B-9905-C960D95FD3AC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346812514" sldId="314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346812514" sldId="314"/>
            <ac:spMk id="3" creationId="{C13EC3F5-5338-47DA-BC49-5292D08FEB33}"/>
          </ac:spMkLst>
        </pc:spChg>
      </pc:sldChg>
      <pc:sldChg chg="addSp delSp modSp">
        <pc:chgData name="Christian Kemmer" userId="7664e789-0ede-4bc7-983a-6bae08cf2f09" providerId="ADAL" clId="{A6B4DF40-E74D-4DA4-9095-929D61442AA1}" dt="2020-02-24T13:15:37.730" v="1187"/>
        <pc:sldMkLst>
          <pc:docMk/>
          <pc:sldMk cId="49228613" sldId="315"/>
        </pc:sldMkLst>
        <pc:spChg chg="mod">
          <ac:chgData name="Christian Kemmer" userId="7664e789-0ede-4bc7-983a-6bae08cf2f09" providerId="ADAL" clId="{A6B4DF40-E74D-4DA4-9095-929D61442AA1}" dt="2020-02-05T10:57:22.869" v="197" actId="20577"/>
          <ac:spMkLst>
            <pc:docMk/>
            <pc:sldMk cId="49228613" sldId="315"/>
            <ac:spMk id="2" creationId="{00000000-0000-0000-0000-000000000000}"/>
          </ac:spMkLst>
        </pc:spChg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49228613" sldId="315"/>
            <ac:spMk id="3" creationId="{15F9A78D-16E9-4624-94CE-D8680C21DF06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1855208378" sldId="316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855208378" sldId="316"/>
            <ac:spMk id="3" creationId="{4850BA76-AF0E-4624-A172-DA4046A1D96B}"/>
          </ac:spMkLst>
        </pc:spChg>
      </pc:sldChg>
      <pc:sldChg chg="addSp delSp modSp">
        <pc:chgData name="Christian Kemmer" userId="7664e789-0ede-4bc7-983a-6bae08cf2f09" providerId="ADAL" clId="{A6B4DF40-E74D-4DA4-9095-929D61442AA1}" dt="2020-02-24T13:15:37.730" v="1187"/>
        <pc:sldMkLst>
          <pc:docMk/>
          <pc:sldMk cId="1202947999" sldId="317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202947999" sldId="317"/>
            <ac:spMk id="3" creationId="{0E3D7526-970D-4D45-AC29-DB0C0805CEDD}"/>
          </ac:spMkLst>
        </pc:spChg>
        <pc:spChg chg="mod">
          <ac:chgData name="Christian Kemmer" userId="7664e789-0ede-4bc7-983a-6bae08cf2f09" providerId="ADAL" clId="{A6B4DF40-E74D-4DA4-9095-929D61442AA1}" dt="2020-02-03T11:14:02.280" v="54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addSp delSp modSp">
        <pc:chgData name="Christian Kemmer" userId="7664e789-0ede-4bc7-983a-6bae08cf2f09" providerId="ADAL" clId="{A6B4DF40-E74D-4DA4-9095-929D61442AA1}" dt="2020-02-24T13:15:37.730" v="1187"/>
        <pc:sldMkLst>
          <pc:docMk/>
          <pc:sldMk cId="63809484" sldId="318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63809484" sldId="318"/>
            <ac:spMk id="3" creationId="{149C54DA-02AF-4E96-AC08-87E709F2264E}"/>
          </ac:spMkLst>
        </pc:spChg>
        <pc:spChg chg="mod">
          <ac:chgData name="Christian Kemmer" userId="7664e789-0ede-4bc7-983a-6bae08cf2f09" providerId="ADAL" clId="{A6B4DF40-E74D-4DA4-9095-929D61442AA1}" dt="2020-02-03T11:14:54.204" v="60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121360969" sldId="319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21360969" sldId="319"/>
            <ac:spMk id="4" creationId="{9D8F769F-DC74-4E6F-BB22-2D89A08B09AF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389304547" sldId="320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389304547" sldId="320"/>
            <ac:spMk id="3" creationId="{69E400CB-4D86-4C2B-A6F4-12D127ABBD48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811137048" sldId="322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811137048" sldId="322"/>
            <ac:spMk id="3" creationId="{0A68E102-54B1-45E8-8F1A-C8DDEABDE548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489952947" sldId="323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489952947" sldId="323"/>
            <ac:spMk id="3" creationId="{C4CAFBE5-AE12-44F1-9726-0C08971D0779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3775175944" sldId="324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3775175944" sldId="324"/>
            <ac:spMk id="4" creationId="{C00B72A5-BB9A-4601-B08D-28F04B3DEAFA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75350805" sldId="325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75350805" sldId="325"/>
            <ac:spMk id="3" creationId="{91DAD337-97DC-4D39-BCD3-97C92D920B84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3649334064" sldId="326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3649334064" sldId="326"/>
            <ac:spMk id="3" creationId="{9ED8F927-EE4F-4BD6-B803-7B091837F8C9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080059242" sldId="327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080059242" sldId="327"/>
            <ac:spMk id="3" creationId="{170D9674-65F3-4863-B39F-4B774D83F938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367168749" sldId="328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367168749" sldId="328"/>
            <ac:spMk id="3" creationId="{F1F25714-50A2-4162-9321-8FA145E6CA38}"/>
          </ac:spMkLst>
        </pc:spChg>
      </pc:sldChg>
      <pc:sldChg chg="addSp delSp modSp">
        <pc:chgData name="Christian Kemmer" userId="7664e789-0ede-4bc7-983a-6bae08cf2f09" providerId="ADAL" clId="{A6B4DF40-E74D-4DA4-9095-929D61442AA1}" dt="2020-02-24T13:15:37.730" v="1187"/>
        <pc:sldMkLst>
          <pc:docMk/>
          <pc:sldMk cId="3835843690" sldId="330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3835843690" sldId="330"/>
            <ac:spMk id="4" creationId="{D3B4E0AA-BDB0-4D36-8413-5F487FC86D6A}"/>
          </ac:spMkLst>
        </pc:spChg>
        <pc:spChg chg="mod">
          <ac:chgData name="Christian Kemmer" userId="7664e789-0ede-4bc7-983a-6bae08cf2f09" providerId="ADAL" clId="{A6B4DF40-E74D-4DA4-9095-929D61442AA1}" dt="2020-02-06T10:19:13.618" v="1165" actId="20577"/>
          <ac:spMkLst>
            <pc:docMk/>
            <pc:sldMk cId="3835843690" sldId="330"/>
            <ac:spMk id="10" creationId="{03A57813-61CA-4B72-AFA5-6C9293839B2E}"/>
          </ac:spMkLst>
        </pc:spChg>
        <pc:picChg chg="add mod">
          <ac:chgData name="Christian Kemmer" userId="7664e789-0ede-4bc7-983a-6bae08cf2f09" providerId="ADAL" clId="{A6B4DF40-E74D-4DA4-9095-929D61442AA1}" dt="2020-02-06T10:19:22.834" v="1168" actId="1076"/>
          <ac:picMkLst>
            <pc:docMk/>
            <pc:sldMk cId="3835843690" sldId="330"/>
            <ac:picMk id="3" creationId="{B215C551-A091-4820-8A62-77DE2C41C5E1}"/>
          </ac:picMkLst>
        </pc:picChg>
        <pc:picChg chg="del">
          <ac:chgData name="Christian Kemmer" userId="7664e789-0ede-4bc7-983a-6bae08cf2f09" providerId="ADAL" clId="{A6B4DF40-E74D-4DA4-9095-929D61442AA1}" dt="2020-02-03T11:16:55.119" v="84" actId="478"/>
          <ac:picMkLst>
            <pc:docMk/>
            <pc:sldMk cId="3835843690" sldId="330"/>
            <ac:picMk id="4" creationId="{81FC1CD4-54BE-4F8A-B06E-680E668A21BA}"/>
          </ac:picMkLst>
        </pc:pic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4257989861" sldId="331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4257989861" sldId="331"/>
            <ac:spMk id="3" creationId="{0F484F69-6AA9-4FBC-9637-9D40FBF8B80E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703287875" sldId="332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703287875" sldId="332"/>
            <ac:spMk id="3" creationId="{39D8C41F-5235-4862-9B2E-8A344B980138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1131895654" sldId="333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131895654" sldId="333"/>
            <ac:spMk id="3" creationId="{9A4289ED-076D-4C96-88FF-4C2D349ACD5D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3547349278" sldId="334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3547349278" sldId="334"/>
            <ac:spMk id="3" creationId="{6C503199-04C3-43EA-85F7-E62D52F9C2F3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3408741682" sldId="335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3408741682" sldId="335"/>
            <ac:spMk id="3" creationId="{81B3B435-5F0B-42CE-A394-95C38788C7EC}"/>
          </ac:spMkLst>
        </pc:spChg>
      </pc:sldChg>
      <pc:sldChg chg="addSp delSp modSp">
        <pc:chgData name="Christian Kemmer" userId="7664e789-0ede-4bc7-983a-6bae08cf2f09" providerId="ADAL" clId="{A6B4DF40-E74D-4DA4-9095-929D61442AA1}" dt="2020-02-24T13:15:37.730" v="1187"/>
        <pc:sldMkLst>
          <pc:docMk/>
          <pc:sldMk cId="4027071421" sldId="336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4027071421" sldId="336"/>
            <ac:spMk id="3" creationId="{A7ED91B8-AC0D-4D1A-B3C1-FB34FC3220E3}"/>
          </ac:spMkLst>
        </pc:spChg>
        <pc:spChg chg="mod">
          <ac:chgData name="Christian Kemmer" userId="7664e789-0ede-4bc7-983a-6bae08cf2f09" providerId="ADAL" clId="{A6B4DF40-E74D-4DA4-9095-929D61442AA1}" dt="2020-02-17T13:52:27.964" v="1185" actId="27636"/>
          <ac:spMkLst>
            <pc:docMk/>
            <pc:sldMk cId="4027071421" sldId="336"/>
            <ac:spMk id="10" creationId="{03A57813-61CA-4B72-AFA5-6C9293839B2E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465342563" sldId="337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465342563" sldId="337"/>
            <ac:spMk id="3" creationId="{2CCF0067-B3A2-4973-9379-4EBEA977E279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1818490739" sldId="338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818490739" sldId="338"/>
            <ac:spMk id="2" creationId="{0487019C-0D0A-46C1-A271-DD273B52A253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2737821961" sldId="339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2737821961" sldId="339"/>
            <ac:spMk id="2" creationId="{210BF6A3-74A3-45F6-90B5-6A2BA889239A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1120300016" sldId="340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120300016" sldId="340"/>
            <ac:spMk id="2" creationId="{91C38CA5-176F-46C3-81B5-C5BDD52A5A36}"/>
          </ac:spMkLst>
        </pc:spChg>
      </pc:sldChg>
      <pc:sldChg chg="addSp delSp">
        <pc:chgData name="Christian Kemmer" userId="7664e789-0ede-4bc7-983a-6bae08cf2f09" providerId="ADAL" clId="{A6B4DF40-E74D-4DA4-9095-929D61442AA1}" dt="2020-02-24T13:15:37.730" v="1187"/>
        <pc:sldMkLst>
          <pc:docMk/>
          <pc:sldMk cId="4160357937" sldId="341"/>
        </pc:sldMkLst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4160357937" sldId="341"/>
            <ac:spMk id="2" creationId="{A8EA5EFD-3A6B-4EE4-ADD7-8284F1737C80}"/>
          </ac:spMkLst>
        </pc:spChg>
      </pc:sldChg>
      <pc:sldChg chg="addSp delSp modSp add">
        <pc:chgData name="Christian Kemmer" userId="7664e789-0ede-4bc7-983a-6bae08cf2f09" providerId="ADAL" clId="{A6B4DF40-E74D-4DA4-9095-929D61442AA1}" dt="2020-02-24T13:15:37.730" v="1187"/>
        <pc:sldMkLst>
          <pc:docMk/>
          <pc:sldMk cId="1453591504" sldId="342"/>
        </pc:sldMkLst>
        <pc:spChg chg="mod">
          <ac:chgData name="Christian Kemmer" userId="7664e789-0ede-4bc7-983a-6bae08cf2f09" providerId="ADAL" clId="{A6B4DF40-E74D-4DA4-9095-929D61442AA1}" dt="2020-02-05T10:57:30.023" v="199" actId="20577"/>
          <ac:spMkLst>
            <pc:docMk/>
            <pc:sldMk cId="1453591504" sldId="342"/>
            <ac:spMk id="2" creationId="{00000000-0000-0000-0000-000000000000}"/>
          </ac:spMkLst>
        </pc:spChg>
        <pc:spChg chg="add del">
          <ac:chgData name="Christian Kemmer" userId="7664e789-0ede-4bc7-983a-6bae08cf2f09" providerId="ADAL" clId="{A6B4DF40-E74D-4DA4-9095-929D61442AA1}" dt="2020-02-24T13:15:37.730" v="1187"/>
          <ac:spMkLst>
            <pc:docMk/>
            <pc:sldMk cId="1453591504" sldId="342"/>
            <ac:spMk id="3" creationId="{BC372330-A86D-4563-8D3F-C20231922AF4}"/>
          </ac:spMkLst>
        </pc:spChg>
        <pc:spChg chg="mod">
          <ac:chgData name="Christian Kemmer" userId="7664e789-0ede-4bc7-983a-6bae08cf2f09" providerId="ADAL" clId="{A6B4DF40-E74D-4DA4-9095-929D61442AA1}" dt="2020-02-06T09:22:46.748" v="1132" actId="20577"/>
          <ac:spMkLst>
            <pc:docMk/>
            <pc:sldMk cId="1453591504" sldId="342"/>
            <ac:spMk id="10" creationId="{03A57813-61CA-4B72-AFA5-6C9293839B2E}"/>
          </ac:spMkLst>
        </pc:spChg>
        <pc:picChg chg="del">
          <ac:chgData name="Christian Kemmer" userId="7664e789-0ede-4bc7-983a-6bae08cf2f09" providerId="ADAL" clId="{A6B4DF40-E74D-4DA4-9095-929D61442AA1}" dt="2020-02-05T10:57:31.715" v="200" actId="478"/>
          <ac:picMkLst>
            <pc:docMk/>
            <pc:sldMk cId="1453591504" sldId="342"/>
            <ac:picMk id="4" creationId="{4C3982F1-4304-4A6B-89CD-CC90FC27A38E}"/>
          </ac:picMkLst>
        </pc:picChg>
        <pc:picChg chg="del">
          <ac:chgData name="Christian Kemmer" userId="7664e789-0ede-4bc7-983a-6bae08cf2f09" providerId="ADAL" clId="{A6B4DF40-E74D-4DA4-9095-929D61442AA1}" dt="2020-02-05T10:57:32.199" v="201" actId="478"/>
          <ac:picMkLst>
            <pc:docMk/>
            <pc:sldMk cId="1453591504" sldId="342"/>
            <ac:picMk id="6" creationId="{AFCF38F4-61BE-49B4-A1FD-B9209DF2DF4E}"/>
          </ac:picMkLst>
        </pc:picChg>
        <pc:picChg chg="del">
          <ac:chgData name="Christian Kemmer" userId="7664e789-0ede-4bc7-983a-6bae08cf2f09" providerId="ADAL" clId="{A6B4DF40-E74D-4DA4-9095-929D61442AA1}" dt="2020-02-05T10:57:33.069" v="202" actId="478"/>
          <ac:picMkLst>
            <pc:docMk/>
            <pc:sldMk cId="1453591504" sldId="342"/>
            <ac:picMk id="7" creationId="{F0FD0526-E2F9-43E6-8E02-2AF0B3FA566A}"/>
          </ac:picMkLst>
        </pc:picChg>
      </pc:sldChg>
      <pc:sldChg chg="modSp add del ord">
        <pc:chgData name="Christian Kemmer" userId="7664e789-0ede-4bc7-983a-6bae08cf2f09" providerId="ADAL" clId="{A6B4DF40-E74D-4DA4-9095-929D61442AA1}" dt="2020-02-05T10:56:13.851" v="93" actId="2696"/>
        <pc:sldMkLst>
          <pc:docMk/>
          <pc:sldMk cId="1957374442" sldId="342"/>
        </pc:sldMkLst>
        <pc:spChg chg="mod">
          <ac:chgData name="Christian Kemmer" userId="7664e789-0ede-4bc7-983a-6bae08cf2f09" providerId="ADAL" clId="{A6B4DF40-E74D-4DA4-9095-929D61442AA1}" dt="2020-02-03T11:11:56.448" v="31" actId="20577"/>
          <ac:spMkLst>
            <pc:docMk/>
            <pc:sldMk cId="1957374442" sldId="342"/>
            <ac:spMk id="2" creationId="{AC79D80C-574F-42D2-9973-FF8BAEB3458C}"/>
          </ac:spMkLst>
        </pc:spChg>
      </pc:sldChg>
      <pc:sldChg chg="modSp add del">
        <pc:chgData name="Christian Kemmer" userId="7664e789-0ede-4bc7-983a-6bae08cf2f09" providerId="ADAL" clId="{A6B4DF40-E74D-4DA4-9095-929D61442AA1}" dt="2020-02-05T10:57:07.645" v="189" actId="2696"/>
        <pc:sldMkLst>
          <pc:docMk/>
          <pc:sldMk cId="3819684474" sldId="343"/>
        </pc:sldMkLst>
        <pc:spChg chg="mod">
          <ac:chgData name="Christian Kemmer" userId="7664e789-0ede-4bc7-983a-6bae08cf2f09" providerId="ADAL" clId="{A6B4DF40-E74D-4DA4-9095-929D61442AA1}" dt="2020-02-05T10:56:58.478" v="188" actId="20577"/>
          <ac:spMkLst>
            <pc:docMk/>
            <pc:sldMk cId="3819684474" sldId="343"/>
            <ac:spMk id="2" creationId="{00000000-0000-0000-0000-000000000000}"/>
          </ac:spMkLst>
        </pc:spChg>
        <pc:spChg chg="mod">
          <ac:chgData name="Christian Kemmer" userId="7664e789-0ede-4bc7-983a-6bae08cf2f09" providerId="ADAL" clId="{A6B4DF40-E74D-4DA4-9095-929D61442AA1}" dt="2020-02-05T10:56:40.342" v="155" actId="20577"/>
          <ac:spMkLst>
            <pc:docMk/>
            <pc:sldMk cId="3819684474" sldId="343"/>
            <ac:spMk id="10" creationId="{03A57813-61CA-4B72-AFA5-6C9293839B2E}"/>
          </ac:spMkLst>
        </pc:spChg>
      </pc:sldChg>
    </pc:docChg>
  </pc:docChgLst>
  <pc:docChgLst>
    <pc:chgData name="Christian Kemmer" userId="7664e789-0ede-4bc7-983a-6bae08cf2f09" providerId="ADAL" clId="{ED61B1FF-D934-4BD9-B90E-6B504E71B45D}"/>
    <pc:docChg chg="custSel modSld">
      <pc:chgData name="Christian Kemmer" userId="7664e789-0ede-4bc7-983a-6bae08cf2f09" providerId="ADAL" clId="{ED61B1FF-D934-4BD9-B90E-6B504E71B45D}" dt="2019-07-01T09:09:57.861" v="133" actId="20577"/>
      <pc:docMkLst>
        <pc:docMk/>
      </pc:docMkLst>
      <pc:sldChg chg="addSp delSp modSp">
        <pc:chgData name="Christian Kemmer" userId="7664e789-0ede-4bc7-983a-6bae08cf2f09" providerId="ADAL" clId="{ED61B1FF-D934-4BD9-B90E-6B504E71B45D}" dt="2019-07-01T09:02:51.242" v="4"/>
        <pc:sldMkLst>
          <pc:docMk/>
          <pc:sldMk cId="0" sldId="256"/>
        </pc:sldMkLst>
        <pc:picChg chg="del">
          <ac:chgData name="Christian Kemmer" userId="7664e789-0ede-4bc7-983a-6bae08cf2f09" providerId="ADAL" clId="{ED61B1FF-D934-4BD9-B90E-6B504E71B45D}" dt="2019-07-01T09:01:44.342" v="0" actId="478"/>
          <ac:picMkLst>
            <pc:docMk/>
            <pc:sldMk cId="0" sldId="256"/>
            <ac:picMk id="4" creationId="{42260507-2FEF-4EB0-8222-620A962A687D}"/>
          </ac:picMkLst>
        </pc:picChg>
        <pc:picChg chg="add mod">
          <ac:chgData name="Christian Kemmer" userId="7664e789-0ede-4bc7-983a-6bae08cf2f09" providerId="ADAL" clId="{ED61B1FF-D934-4BD9-B90E-6B504E71B45D}" dt="2019-07-01T09:02:51.242" v="4"/>
          <ac:picMkLst>
            <pc:docMk/>
            <pc:sldMk cId="0" sldId="256"/>
            <ac:picMk id="5" creationId="{717E4051-FB8E-4555-A13F-A7D97C43E57D}"/>
          </ac:picMkLst>
        </pc:picChg>
      </pc:sldChg>
      <pc:sldChg chg="modSp">
        <pc:chgData name="Christian Kemmer" userId="7664e789-0ede-4bc7-983a-6bae08cf2f09" providerId="ADAL" clId="{ED61B1FF-D934-4BD9-B90E-6B504E71B45D}" dt="2019-07-01T09:04:20.906" v="20" actId="20577"/>
        <pc:sldMkLst>
          <pc:docMk/>
          <pc:sldMk cId="1202947999" sldId="317"/>
        </pc:sldMkLst>
        <pc:spChg chg="mod">
          <ac:chgData name="Christian Kemmer" userId="7664e789-0ede-4bc7-983a-6bae08cf2f09" providerId="ADAL" clId="{ED61B1FF-D934-4BD9-B90E-6B504E71B45D}" dt="2019-07-01T09:04:20.906" v="20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">
        <pc:chgData name="Christian Kemmer" userId="7664e789-0ede-4bc7-983a-6bae08cf2f09" providerId="ADAL" clId="{ED61B1FF-D934-4BD9-B90E-6B504E71B45D}" dt="2019-07-01T09:05:10.879" v="38" actId="20577"/>
        <pc:sldMkLst>
          <pc:docMk/>
          <pc:sldMk cId="63809484" sldId="318"/>
        </pc:sldMkLst>
        <pc:spChg chg="mod">
          <ac:chgData name="Christian Kemmer" userId="7664e789-0ede-4bc7-983a-6bae08cf2f09" providerId="ADAL" clId="{ED61B1FF-D934-4BD9-B90E-6B504E71B45D}" dt="2019-07-01T09:05:10.879" v="38" actId="20577"/>
          <ac:spMkLst>
            <pc:docMk/>
            <pc:sldMk cId="63809484" sldId="318"/>
            <ac:spMk id="10" creationId="{03A57813-61CA-4B72-AFA5-6C9293839B2E}"/>
          </ac:spMkLst>
        </pc:spChg>
      </pc:sldChg>
      <pc:sldChg chg="addSp delSp modSp">
        <pc:chgData name="Christian Kemmer" userId="7664e789-0ede-4bc7-983a-6bae08cf2f09" providerId="ADAL" clId="{ED61B1FF-D934-4BD9-B90E-6B504E71B45D}" dt="2019-07-01T09:07:50.829" v="47"/>
        <pc:sldMkLst>
          <pc:docMk/>
          <pc:sldMk cId="2367168749" sldId="328"/>
        </pc:sldMkLst>
        <pc:picChg chg="del">
          <ac:chgData name="Christian Kemmer" userId="7664e789-0ede-4bc7-983a-6bae08cf2f09" providerId="ADAL" clId="{ED61B1FF-D934-4BD9-B90E-6B504E71B45D}" dt="2019-07-01T09:07:21.025" v="39" actId="478"/>
          <ac:picMkLst>
            <pc:docMk/>
            <pc:sldMk cId="2367168749" sldId="328"/>
            <ac:picMk id="3" creationId="{8917AF15-0744-40DC-A837-9CD1B37F39FB}"/>
          </ac:picMkLst>
        </pc:picChg>
        <pc:picChg chg="add mod">
          <ac:chgData name="Christian Kemmer" userId="7664e789-0ede-4bc7-983a-6bae08cf2f09" providerId="ADAL" clId="{ED61B1FF-D934-4BD9-B90E-6B504E71B45D}" dt="2019-07-01T09:07:50.829" v="47"/>
          <ac:picMkLst>
            <pc:docMk/>
            <pc:sldMk cId="2367168749" sldId="328"/>
            <ac:picMk id="6" creationId="{46E295B9-1E37-4E9C-B8AC-09E166C45653}"/>
          </ac:picMkLst>
        </pc:picChg>
      </pc:sldChg>
      <pc:sldChg chg="addSp delSp modSp">
        <pc:chgData name="Christian Kemmer" userId="7664e789-0ede-4bc7-983a-6bae08cf2f09" providerId="ADAL" clId="{ED61B1FF-D934-4BD9-B90E-6B504E71B45D}" dt="2019-07-01T09:09:57.861" v="133" actId="20577"/>
        <pc:sldMkLst>
          <pc:docMk/>
          <pc:sldMk cId="3835843690" sldId="330"/>
        </pc:sldMkLst>
        <pc:spChg chg="mod">
          <ac:chgData name="Christian Kemmer" userId="7664e789-0ede-4bc7-983a-6bae08cf2f09" providerId="ADAL" clId="{ED61B1FF-D934-4BD9-B90E-6B504E71B45D}" dt="2019-07-01T09:09:57.861" v="133" actId="20577"/>
          <ac:spMkLst>
            <pc:docMk/>
            <pc:sldMk cId="3835843690" sldId="330"/>
            <ac:spMk id="10" creationId="{03A57813-61CA-4B72-AFA5-6C9293839B2E}"/>
          </ac:spMkLst>
        </pc:spChg>
        <pc:picChg chg="del">
          <ac:chgData name="Christian Kemmer" userId="7664e789-0ede-4bc7-983a-6bae08cf2f09" providerId="ADAL" clId="{ED61B1FF-D934-4BD9-B90E-6B504E71B45D}" dt="2019-07-01T09:07:57.406" v="48" actId="478"/>
          <ac:picMkLst>
            <pc:docMk/>
            <pc:sldMk cId="3835843690" sldId="330"/>
            <ac:picMk id="3" creationId="{3E667E86-DDAC-4FD9-A10B-82298984F8F2}"/>
          </ac:picMkLst>
        </pc:picChg>
        <pc:picChg chg="add mod">
          <ac:chgData name="Christian Kemmer" userId="7664e789-0ede-4bc7-983a-6bae08cf2f09" providerId="ADAL" clId="{ED61B1FF-D934-4BD9-B90E-6B504E71B45D}" dt="2019-07-01T09:08:48.198" v="56"/>
          <ac:picMkLst>
            <pc:docMk/>
            <pc:sldMk cId="3835843690" sldId="330"/>
            <ac:picMk id="4" creationId="{81FC1CD4-54BE-4F8A-B06E-680E668A21BA}"/>
          </ac:picMkLst>
        </pc:picChg>
      </pc:sldChg>
    </pc:docChg>
  </pc:docChgLst>
  <pc:docChgLst>
    <pc:chgData name="Christian Kemmer" userId="7664e789-0ede-4bc7-983a-6bae08cf2f09" providerId="ADAL" clId="{665A2708-6C16-47F8-9CC9-B4FDFF3F3DE6}"/>
    <pc:docChg chg="custSel addSld modSld modSection">
      <pc:chgData name="Christian Kemmer" userId="7664e789-0ede-4bc7-983a-6bae08cf2f09" providerId="ADAL" clId="{665A2708-6C16-47F8-9CC9-B4FDFF3F3DE6}" dt="2020-09-07T08:08:36.353" v="860" actId="20577"/>
      <pc:docMkLst>
        <pc:docMk/>
      </pc:docMkLst>
      <pc:sldChg chg="modSp mod">
        <pc:chgData name="Christian Kemmer" userId="7664e789-0ede-4bc7-983a-6bae08cf2f09" providerId="ADAL" clId="{665A2708-6C16-47F8-9CC9-B4FDFF3F3DE6}" dt="2020-09-07T08:08:13.372" v="858" actId="20577"/>
        <pc:sldMkLst>
          <pc:docMk/>
          <pc:sldMk cId="1202947999" sldId="317"/>
        </pc:sldMkLst>
        <pc:spChg chg="mod">
          <ac:chgData name="Christian Kemmer" userId="7664e789-0ede-4bc7-983a-6bae08cf2f09" providerId="ADAL" clId="{665A2708-6C16-47F8-9CC9-B4FDFF3F3DE6}" dt="2020-09-07T08:08:13.372" v="858" actId="20577"/>
          <ac:spMkLst>
            <pc:docMk/>
            <pc:sldMk cId="1202947999" sldId="317"/>
            <ac:spMk id="10" creationId="{03A57813-61CA-4B72-AFA5-6C9293839B2E}"/>
          </ac:spMkLst>
        </pc:spChg>
      </pc:sldChg>
      <pc:sldChg chg="modSp mod">
        <pc:chgData name="Christian Kemmer" userId="7664e789-0ede-4bc7-983a-6bae08cf2f09" providerId="ADAL" clId="{665A2708-6C16-47F8-9CC9-B4FDFF3F3DE6}" dt="2020-09-07T08:08:36.353" v="860" actId="20577"/>
        <pc:sldMkLst>
          <pc:docMk/>
          <pc:sldMk cId="3835843690" sldId="330"/>
        </pc:sldMkLst>
        <pc:spChg chg="mod">
          <ac:chgData name="Christian Kemmer" userId="7664e789-0ede-4bc7-983a-6bae08cf2f09" providerId="ADAL" clId="{665A2708-6C16-47F8-9CC9-B4FDFF3F3DE6}" dt="2020-09-07T08:08:36.353" v="860" actId="20577"/>
          <ac:spMkLst>
            <pc:docMk/>
            <pc:sldMk cId="3835843690" sldId="330"/>
            <ac:spMk id="10" creationId="{03A57813-61CA-4B72-AFA5-6C9293839B2E}"/>
          </ac:spMkLst>
        </pc:spChg>
      </pc:sldChg>
      <pc:sldChg chg="modSp mod">
        <pc:chgData name="Christian Kemmer" userId="7664e789-0ede-4bc7-983a-6bae08cf2f09" providerId="ADAL" clId="{665A2708-6C16-47F8-9CC9-B4FDFF3F3DE6}" dt="2020-08-19T10:52:25.510" v="106" actId="20577"/>
        <pc:sldMkLst>
          <pc:docMk/>
          <pc:sldMk cId="1131895654" sldId="333"/>
        </pc:sldMkLst>
        <pc:spChg chg="mod">
          <ac:chgData name="Christian Kemmer" userId="7664e789-0ede-4bc7-983a-6bae08cf2f09" providerId="ADAL" clId="{665A2708-6C16-47F8-9CC9-B4FDFF3F3DE6}" dt="2020-08-19T10:52:25.510" v="106" actId="20577"/>
          <ac:spMkLst>
            <pc:docMk/>
            <pc:sldMk cId="1131895654" sldId="333"/>
            <ac:spMk id="10" creationId="{03A57813-61CA-4B72-AFA5-6C9293839B2E}"/>
          </ac:spMkLst>
        </pc:spChg>
      </pc:sldChg>
      <pc:sldChg chg="delSp modSp add mod">
        <pc:chgData name="Christian Kemmer" userId="7664e789-0ede-4bc7-983a-6bae08cf2f09" providerId="ADAL" clId="{665A2708-6C16-47F8-9CC9-B4FDFF3F3DE6}" dt="2020-08-19T10:58:34.314" v="562" actId="27636"/>
        <pc:sldMkLst>
          <pc:docMk/>
          <pc:sldMk cId="643131130" sldId="344"/>
        </pc:sldMkLst>
        <pc:spChg chg="mod">
          <ac:chgData name="Christian Kemmer" userId="7664e789-0ede-4bc7-983a-6bae08cf2f09" providerId="ADAL" clId="{665A2708-6C16-47F8-9CC9-B4FDFF3F3DE6}" dt="2020-08-19T10:58:34.314" v="562" actId="27636"/>
          <ac:spMkLst>
            <pc:docMk/>
            <pc:sldMk cId="643131130" sldId="344"/>
            <ac:spMk id="10" creationId="{03A57813-61CA-4B72-AFA5-6C9293839B2E}"/>
          </ac:spMkLst>
        </pc:spChg>
        <pc:picChg chg="del">
          <ac:chgData name="Christian Kemmer" userId="7664e789-0ede-4bc7-983a-6bae08cf2f09" providerId="ADAL" clId="{665A2708-6C16-47F8-9CC9-B4FDFF3F3DE6}" dt="2020-08-19T10:54:30.656" v="108" actId="478"/>
          <ac:picMkLst>
            <pc:docMk/>
            <pc:sldMk cId="643131130" sldId="344"/>
            <ac:picMk id="3" creationId="{625E54BB-9942-424A-9988-5EA67A977C1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ED37D7-BCD9-407F-987A-7AE0DD2B60F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433F056-E04A-4857-B4D3-40FE0F4A7308}">
      <dgm:prSet phldrT="[Text]"/>
      <dgm:spPr/>
      <dgm:t>
        <a:bodyPr/>
        <a:lstStyle/>
        <a:p>
          <a:r>
            <a:rPr lang="de-DE"/>
            <a:t>ZfL / Hochschule</a:t>
          </a:r>
        </a:p>
      </dgm:t>
    </dgm:pt>
    <dgm:pt modelId="{B9AC0DCE-68BD-4CF7-B7A4-6E1DFD52031E}" type="parTrans" cxnId="{0ACFFFD3-BFBC-41B3-BC24-8C7104F9E8BC}">
      <dgm:prSet/>
      <dgm:spPr/>
      <dgm:t>
        <a:bodyPr/>
        <a:lstStyle/>
        <a:p>
          <a:endParaRPr lang="de-DE"/>
        </a:p>
      </dgm:t>
    </dgm:pt>
    <dgm:pt modelId="{77A7A14E-73F5-4E01-9CAE-6D110E063A6C}" type="sibTrans" cxnId="{0ACFFFD3-BFBC-41B3-BC24-8C7104F9E8BC}">
      <dgm:prSet/>
      <dgm:spPr/>
      <dgm:t>
        <a:bodyPr/>
        <a:lstStyle/>
        <a:p>
          <a:endParaRPr lang="de-DE"/>
        </a:p>
      </dgm:t>
    </dgm:pt>
    <dgm:pt modelId="{B605CB88-C42C-4CE4-B330-7C60992EED98}">
      <dgm:prSet phldrT="[Text]"/>
      <dgm:spPr/>
      <dgm:t>
        <a:bodyPr/>
        <a:lstStyle/>
        <a:p>
          <a:r>
            <a:rPr lang="de-DE" err="1"/>
            <a:t>ZfsL</a:t>
          </a:r>
          <a:endParaRPr lang="de-DE"/>
        </a:p>
      </dgm:t>
    </dgm:pt>
    <dgm:pt modelId="{B5D1A8C3-6B6E-4225-9BBB-3122D0C68260}" type="parTrans" cxnId="{6DBBEDE6-0103-46F6-B84F-FE440A8785AD}">
      <dgm:prSet/>
      <dgm:spPr/>
      <dgm:t>
        <a:bodyPr/>
        <a:lstStyle/>
        <a:p>
          <a:endParaRPr lang="de-DE"/>
        </a:p>
      </dgm:t>
    </dgm:pt>
    <dgm:pt modelId="{E1C852CC-31F5-49A9-8D23-87BDACC1BF5F}" type="sibTrans" cxnId="{6DBBEDE6-0103-46F6-B84F-FE440A8785AD}">
      <dgm:prSet/>
      <dgm:spPr/>
      <dgm:t>
        <a:bodyPr/>
        <a:lstStyle/>
        <a:p>
          <a:endParaRPr lang="de-DE"/>
        </a:p>
      </dgm:t>
    </dgm:pt>
    <dgm:pt modelId="{0BC0A02C-229C-4280-9A39-BAAFD3C456BE}">
      <dgm:prSet phldrT="[Text]"/>
      <dgm:spPr/>
      <dgm:t>
        <a:bodyPr/>
        <a:lstStyle/>
        <a:p>
          <a:pPr algn="ctr"/>
          <a:r>
            <a:rPr lang="de-DE"/>
            <a:t>Schule</a:t>
          </a:r>
        </a:p>
      </dgm:t>
    </dgm:pt>
    <dgm:pt modelId="{1A2C1763-256A-4B27-A720-98F6276495CB}" type="parTrans" cxnId="{B3C57545-AC9B-4742-AEE7-31BC3D8A75F9}">
      <dgm:prSet/>
      <dgm:spPr/>
      <dgm:t>
        <a:bodyPr/>
        <a:lstStyle/>
        <a:p>
          <a:endParaRPr lang="de-DE"/>
        </a:p>
      </dgm:t>
    </dgm:pt>
    <dgm:pt modelId="{D28F232C-D293-434B-A493-CF92ADAD7EDC}" type="sibTrans" cxnId="{B3C57545-AC9B-4742-AEE7-31BC3D8A75F9}">
      <dgm:prSet/>
      <dgm:spPr/>
      <dgm:t>
        <a:bodyPr/>
        <a:lstStyle/>
        <a:p>
          <a:endParaRPr lang="de-DE"/>
        </a:p>
      </dgm:t>
    </dgm:pt>
    <dgm:pt modelId="{9559E4FE-D996-4CD9-A79F-F036D12DF32B}" type="pres">
      <dgm:prSet presAssocID="{A0ED37D7-BCD9-407F-987A-7AE0DD2B60FB}" presName="compositeShape" presStyleCnt="0">
        <dgm:presLayoutVars>
          <dgm:chMax val="7"/>
          <dgm:dir/>
          <dgm:resizeHandles val="exact"/>
        </dgm:presLayoutVars>
      </dgm:prSet>
      <dgm:spPr/>
    </dgm:pt>
    <dgm:pt modelId="{EFD83976-F8CB-4C57-83CF-1CF841BAAC03}" type="pres">
      <dgm:prSet presAssocID="{C433F056-E04A-4857-B4D3-40FE0F4A7308}" presName="circ1" presStyleLbl="vennNode1" presStyleIdx="0" presStyleCnt="3"/>
      <dgm:spPr/>
    </dgm:pt>
    <dgm:pt modelId="{501A46F8-FEC2-41EC-93B2-4B285438E0FA}" type="pres">
      <dgm:prSet presAssocID="{C433F056-E04A-4857-B4D3-40FE0F4A730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0984CE3-60D5-4037-9104-7BED9CBBAA67}" type="pres">
      <dgm:prSet presAssocID="{B605CB88-C42C-4CE4-B330-7C60992EED98}" presName="circ2" presStyleLbl="vennNode1" presStyleIdx="1" presStyleCnt="3"/>
      <dgm:spPr/>
    </dgm:pt>
    <dgm:pt modelId="{05913D03-0587-43A1-AA3B-506FC908DF71}" type="pres">
      <dgm:prSet presAssocID="{B605CB88-C42C-4CE4-B330-7C60992EED9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E16D3F7-970D-4857-9AA9-4A6F105765AB}" type="pres">
      <dgm:prSet presAssocID="{0BC0A02C-229C-4280-9A39-BAAFD3C456BE}" presName="circ3" presStyleLbl="vennNode1" presStyleIdx="2" presStyleCnt="3"/>
      <dgm:spPr/>
    </dgm:pt>
    <dgm:pt modelId="{87802C56-5B4A-4FCF-A2E5-A5547EC7F9AF}" type="pres">
      <dgm:prSet presAssocID="{0BC0A02C-229C-4280-9A39-BAAFD3C456B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E93C409-19E4-46F5-9ABB-73ACA6BB1014}" type="presOf" srcId="{B605CB88-C42C-4CE4-B330-7C60992EED98}" destId="{05913D03-0587-43A1-AA3B-506FC908DF71}" srcOrd="1" destOrd="0" presId="urn:microsoft.com/office/officeart/2005/8/layout/venn1"/>
    <dgm:cxn modelId="{9BFD3025-5C5D-40C1-956A-84528F507B48}" type="presOf" srcId="{C433F056-E04A-4857-B4D3-40FE0F4A7308}" destId="{EFD83976-F8CB-4C57-83CF-1CF841BAAC03}" srcOrd="0" destOrd="0" presId="urn:microsoft.com/office/officeart/2005/8/layout/venn1"/>
    <dgm:cxn modelId="{692F4C2A-404E-4DCD-97B7-93F8967FF0DD}" type="presOf" srcId="{0BC0A02C-229C-4280-9A39-BAAFD3C456BE}" destId="{87802C56-5B4A-4FCF-A2E5-A5547EC7F9AF}" srcOrd="1" destOrd="0" presId="urn:microsoft.com/office/officeart/2005/8/layout/venn1"/>
    <dgm:cxn modelId="{0C4A4731-E853-4721-898E-D1ECD2BE2D14}" type="presOf" srcId="{0BC0A02C-229C-4280-9A39-BAAFD3C456BE}" destId="{5E16D3F7-970D-4857-9AA9-4A6F105765AB}" srcOrd="0" destOrd="0" presId="urn:microsoft.com/office/officeart/2005/8/layout/venn1"/>
    <dgm:cxn modelId="{9A11273D-F93D-4DCF-A377-98EC0A80A6F0}" type="presOf" srcId="{A0ED37D7-BCD9-407F-987A-7AE0DD2B60FB}" destId="{9559E4FE-D996-4CD9-A79F-F036D12DF32B}" srcOrd="0" destOrd="0" presId="urn:microsoft.com/office/officeart/2005/8/layout/venn1"/>
    <dgm:cxn modelId="{B3C57545-AC9B-4742-AEE7-31BC3D8A75F9}" srcId="{A0ED37D7-BCD9-407F-987A-7AE0DD2B60FB}" destId="{0BC0A02C-229C-4280-9A39-BAAFD3C456BE}" srcOrd="2" destOrd="0" parTransId="{1A2C1763-256A-4B27-A720-98F6276495CB}" sibTransId="{D28F232C-D293-434B-A493-CF92ADAD7EDC}"/>
    <dgm:cxn modelId="{5E9EC797-38AD-48BE-BBC6-483F0B1906F8}" type="presOf" srcId="{C433F056-E04A-4857-B4D3-40FE0F4A7308}" destId="{501A46F8-FEC2-41EC-93B2-4B285438E0FA}" srcOrd="1" destOrd="0" presId="urn:microsoft.com/office/officeart/2005/8/layout/venn1"/>
    <dgm:cxn modelId="{F6C2AC98-2ECE-4F32-9CA7-9D1035448C1E}" type="presOf" srcId="{B605CB88-C42C-4CE4-B330-7C60992EED98}" destId="{A0984CE3-60D5-4037-9104-7BED9CBBAA67}" srcOrd="0" destOrd="0" presId="urn:microsoft.com/office/officeart/2005/8/layout/venn1"/>
    <dgm:cxn modelId="{0ACFFFD3-BFBC-41B3-BC24-8C7104F9E8BC}" srcId="{A0ED37D7-BCD9-407F-987A-7AE0DD2B60FB}" destId="{C433F056-E04A-4857-B4D3-40FE0F4A7308}" srcOrd="0" destOrd="0" parTransId="{B9AC0DCE-68BD-4CF7-B7A4-6E1DFD52031E}" sibTransId="{77A7A14E-73F5-4E01-9CAE-6D110E063A6C}"/>
    <dgm:cxn modelId="{6DBBEDE6-0103-46F6-B84F-FE440A8785AD}" srcId="{A0ED37D7-BCD9-407F-987A-7AE0DD2B60FB}" destId="{B605CB88-C42C-4CE4-B330-7C60992EED98}" srcOrd="1" destOrd="0" parTransId="{B5D1A8C3-6B6E-4225-9BBB-3122D0C68260}" sibTransId="{E1C852CC-31F5-49A9-8D23-87BDACC1BF5F}"/>
    <dgm:cxn modelId="{F387BE87-9E57-415F-B005-D5C243C4ABF1}" type="presParOf" srcId="{9559E4FE-D996-4CD9-A79F-F036D12DF32B}" destId="{EFD83976-F8CB-4C57-83CF-1CF841BAAC03}" srcOrd="0" destOrd="0" presId="urn:microsoft.com/office/officeart/2005/8/layout/venn1"/>
    <dgm:cxn modelId="{5EAF1DE2-ACAD-4822-8FD0-5CCB7F22E00B}" type="presParOf" srcId="{9559E4FE-D996-4CD9-A79F-F036D12DF32B}" destId="{501A46F8-FEC2-41EC-93B2-4B285438E0FA}" srcOrd="1" destOrd="0" presId="urn:microsoft.com/office/officeart/2005/8/layout/venn1"/>
    <dgm:cxn modelId="{2658726E-5481-4390-A90C-EF10C7827184}" type="presParOf" srcId="{9559E4FE-D996-4CD9-A79F-F036D12DF32B}" destId="{A0984CE3-60D5-4037-9104-7BED9CBBAA67}" srcOrd="2" destOrd="0" presId="urn:microsoft.com/office/officeart/2005/8/layout/venn1"/>
    <dgm:cxn modelId="{692A7F8C-4983-4541-8B0F-82039F9F959E}" type="presParOf" srcId="{9559E4FE-D996-4CD9-A79F-F036D12DF32B}" destId="{05913D03-0587-43A1-AA3B-506FC908DF71}" srcOrd="3" destOrd="0" presId="urn:microsoft.com/office/officeart/2005/8/layout/venn1"/>
    <dgm:cxn modelId="{F6A850D9-AD35-49DC-9A26-7C7276A4BCB4}" type="presParOf" srcId="{9559E4FE-D996-4CD9-A79F-F036D12DF32B}" destId="{5E16D3F7-970D-4857-9AA9-4A6F105765AB}" srcOrd="4" destOrd="0" presId="urn:microsoft.com/office/officeart/2005/8/layout/venn1"/>
    <dgm:cxn modelId="{884AFA5E-9ED5-4FAD-B9DE-847E3843E005}" type="presParOf" srcId="{9559E4FE-D996-4CD9-A79F-F036D12DF32B}" destId="{87802C56-5B4A-4FCF-A2E5-A5547EC7F9A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D83976-F8CB-4C57-83CF-1CF841BAAC03}">
      <dsp:nvSpPr>
        <dsp:cNvPr id="0" name=""/>
        <dsp:cNvSpPr/>
      </dsp:nvSpPr>
      <dsp:spPr>
        <a:xfrm>
          <a:off x="846424" y="357059"/>
          <a:ext cx="2345750" cy="23457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/>
            <a:t>ZfL / Hochschule</a:t>
          </a:r>
        </a:p>
      </dsp:txBody>
      <dsp:txXfrm>
        <a:off x="1159191" y="767565"/>
        <a:ext cx="1720216" cy="1055587"/>
      </dsp:txXfrm>
    </dsp:sp>
    <dsp:sp modelId="{A0984CE3-60D5-4037-9104-7BED9CBBAA67}">
      <dsp:nvSpPr>
        <dsp:cNvPr id="0" name=""/>
        <dsp:cNvSpPr/>
      </dsp:nvSpPr>
      <dsp:spPr>
        <a:xfrm>
          <a:off x="1692849" y="1823153"/>
          <a:ext cx="2345750" cy="23457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err="1"/>
            <a:t>ZfsL</a:t>
          </a:r>
          <a:endParaRPr lang="de-DE" sz="2800" kern="1200"/>
        </a:p>
      </dsp:txBody>
      <dsp:txXfrm>
        <a:off x="2410258" y="2429138"/>
        <a:ext cx="1407450" cy="1290162"/>
      </dsp:txXfrm>
    </dsp:sp>
    <dsp:sp modelId="{5E16D3F7-970D-4857-9AA9-4A6F105765AB}">
      <dsp:nvSpPr>
        <dsp:cNvPr id="0" name=""/>
        <dsp:cNvSpPr/>
      </dsp:nvSpPr>
      <dsp:spPr>
        <a:xfrm>
          <a:off x="0" y="1823153"/>
          <a:ext cx="2345750" cy="23457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/>
            <a:t>Schule</a:t>
          </a:r>
        </a:p>
      </dsp:txBody>
      <dsp:txXfrm>
        <a:off x="220891" y="2429138"/>
        <a:ext cx="1407450" cy="1290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90" y="0"/>
            <a:ext cx="2946400" cy="496808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r>
              <a:rPr lang="de-DE"/>
              <a:t>19.02.2024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6808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90" y="9428243"/>
            <a:ext cx="2946400" cy="496808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96A8C651-8514-4544-AF28-81F8766BF1E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412792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1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1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r>
              <a:rPr lang="de-DE"/>
              <a:t>19.02.2024</a:t>
            </a:r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8" rIns="91416" bIns="4570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16" tIns="45708" rIns="91416" bIns="45708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1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1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7573CAC1-3069-40F6-A2E9-E9E6C773FF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67859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baseline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F9A27F-A683-4A02-892E-6A44D77BA83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4253896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D1FB04-4790-4C9D-9355-CA1CD007479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377392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A48D12-5060-4198-A5CE-911ACF29CA5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127186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F18291-4309-4404-859D-2F2DC074907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3581167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D21B4B-919B-4149-8DAF-1D33B492CD1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30067007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7E3171-0D4F-441A-A165-1B4FE27DBE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786658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8E9443-FB3F-48A4-9B8D-DA90A8C4A95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40281615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76DCAE-DD51-4252-A88B-7E226D2120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9959629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F69133-B71C-46EC-97A1-9BE8C964709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505211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43A694-B3CF-45E0-9232-3A53E7A08FE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7601223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1A8B772-2B74-46D6-ABEA-69D58385653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892672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CA718C-B51F-4EEA-9EE8-D139404A715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4003968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156BC1-2290-477D-AF43-775AB8F147D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30245850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6FD5AB7-3525-41E1-8713-1ACD8B3B0AC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1287968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373C7D-1388-4C46-B5B9-B34572D33A4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5183015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2A7441-C065-4E13-906B-F7F7A313C6E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9727579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D73C9E-0EAA-43FD-AD89-4BE836B771D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33515035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48EE06-63F9-4B51-AD0B-2027B2F6017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8669265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AAC967-F2F1-4B55-BBF4-46754600CFD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5445609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B70E96-65F3-4BCD-838E-0015FCE4FAA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7794618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28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E25612-7F6F-407B-8452-C99BC1EE33C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5744097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29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484544-DA09-480A-8EE9-DF19A0D2207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801539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C0F5D0-1773-4827-AA05-74F8EDBFA8F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6949856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30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96C156-BCA0-4D10-A91B-6CD96E01954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7503739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31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0B1CB0-1415-4554-8A7F-E88FF6E9546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8364884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32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A7C47-C33E-4079-BC08-CA4EFBAA918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41776909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33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44000E-B692-47C6-9CB5-16FEA7AA4C8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9517695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34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1BE10B-B395-42E4-B9E0-32F0156C98F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74623589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35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9A8135-51DB-4D6B-B0BC-697CB1E4C71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38874099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36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2A1B1C-D2A2-436A-B0B6-904C7FACED9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0987038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37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48C04C-FF7D-41BE-8D36-61E05C33741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1772812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38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F49A4E1-DB45-4A21-8624-E95A5C8F53A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63355254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39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FEB84D-8B00-4F94-BBA8-DC2B0A1350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3983453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F209C6-6E15-4FFA-947C-8A2FA362AF2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52058939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40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31A815-DB9E-4C4D-8EB7-C1FC091E662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284993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55522D-E9F5-42AD-A976-207B15BB127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503530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93DCA8-DF2F-4522-9A90-F48A0750DB6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063293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BAE040-92F2-4FB1-A4C9-00F8D8AF75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1758422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65E559-BB79-48DB-95D9-A6FD50B4E23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4059402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3CAC1-3069-40F6-A2E9-E9E6C773FF7D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DD75A61-90D8-42C8-986F-08769CFFAB4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/>
              <a:t>19.02.2024</a:t>
            </a:r>
          </a:p>
        </p:txBody>
      </p:sp>
    </p:spTree>
    <p:extLst>
      <p:ext uri="{BB962C8B-B14F-4D97-AF65-F5344CB8AC3E}">
        <p14:creationId xmlns:p14="http://schemas.microsoft.com/office/powerpoint/2010/main" val="211250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81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35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807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9508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62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79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71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74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53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36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264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A8CAA"/>
                </a:solidFill>
              </a:defRPr>
            </a:lvl1pPr>
          </a:lstStyle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5A8CAA"/>
                </a:solidFill>
              </a:defRPr>
            </a:lvl1pPr>
          </a:lstStyle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A8CAA"/>
                </a:solidFill>
              </a:defRPr>
            </a:lvl1pPr>
          </a:lstStyle>
          <a:p>
            <a:fld id="{C88CD46F-F94C-49F5-A7B1-42F44DDF7F72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 descr="ZfsL Logo - Bitmap - transparent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67544" y="289852"/>
            <a:ext cx="1033694" cy="25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55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5A8CA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5A8CA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5A8CA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5A8CA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5A8CA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5A8CA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03.09.2024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ZfsL Rheine - Seminar GyGe Einführungsveranstaltung Praxissemester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A06F8-AED9-4910-9E31-65ACE1443F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503307.logineonrw-lms.de/mod/resource/view.php?id=244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503307.logineonrw-lms.de/mod/page/view.php?id=109&amp;inpopup=1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bass.schul-welt.de/19312.htm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503307.logineonrw-lms.de/mod/page/view.php?id=109&amp;inpopup=1" TargetMode="Externa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503307.logineonrw-lms.de/mod/page/view.php?id=109&amp;inpopup=1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muenster.de/imperia/md/content/lehrerbildung/praxisphasen/ps/orientierungsrahmen_praxissemester.pdf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bass.schul-welt.de/12448.htm" TargetMode="Externa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503307.logineonrw-lms.de/mod/resource/view.php?id=2429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Einführungsveranstaltung Praxissemester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Seminar für das Lehramt an Gymnasien und Gesamtschulen</a:t>
            </a:r>
          </a:p>
        </p:txBody>
      </p:sp>
      <p:pic>
        <p:nvPicPr>
          <p:cNvPr id="6" name="Grafik 5">
            <a:hlinkClick r:id="rId3"/>
            <a:extLst>
              <a:ext uri="{FF2B5EF4-FFF2-40B4-BE49-F238E27FC236}">
                <a16:creationId xmlns:a16="http://schemas.microsoft.com/office/drawing/2014/main" id="{1D1DA9B4-F940-72BF-779B-96FB90977E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1049" y="5017110"/>
            <a:ext cx="1571625" cy="15716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Beispiele:</a:t>
            </a:r>
          </a:p>
          <a:p>
            <a:pPr lvl="1"/>
            <a:r>
              <a:rPr lang="de-DE"/>
              <a:t>Projekttage</a:t>
            </a:r>
          </a:p>
          <a:p>
            <a:pPr lvl="1"/>
            <a:r>
              <a:rPr lang="de-DE"/>
              <a:t>Berufsinformationstage</a:t>
            </a:r>
          </a:p>
          <a:p>
            <a:pPr lvl="1"/>
            <a:r>
              <a:rPr lang="de-DE"/>
              <a:t>Tag der offenen Tür</a:t>
            </a:r>
          </a:p>
          <a:p>
            <a:pPr lvl="1"/>
            <a:r>
              <a:rPr lang="de-DE"/>
              <a:t>Wandertage, Unterrichtsgänge</a:t>
            </a:r>
          </a:p>
          <a:p>
            <a:pPr lvl="1"/>
            <a:r>
              <a:rPr lang="de-DE"/>
              <a:t>Besuch von SuS im Praktikum</a:t>
            </a:r>
          </a:p>
          <a:p>
            <a:pPr lvl="1"/>
            <a:r>
              <a:rPr lang="de-DE"/>
              <a:t>Ritualisierte Veranstaltungen, Feste und Feiern</a:t>
            </a:r>
          </a:p>
          <a:p>
            <a:r>
              <a:rPr lang="de-DE"/>
              <a:t>Auch hier: Formulieren Sie vorher für sich einen Beobachtungsauftrag oder eine Frage.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 fontScale="90000"/>
          </a:bodyPr>
          <a:lstStyle/>
          <a:p>
            <a:r>
              <a:rPr lang="de-DE" sz="3600"/>
              <a:t>Schule: Teilnahme an</a:t>
            </a:r>
            <a:br>
              <a:rPr lang="de-DE" sz="3600"/>
            </a:br>
            <a:r>
              <a:rPr lang="de-DE" sz="3600"/>
              <a:t>2 standortspezifischen Veranstaltungen</a:t>
            </a:r>
          </a:p>
        </p:txBody>
      </p:sp>
    </p:spTree>
    <p:extLst>
      <p:ext uri="{BB962C8B-B14F-4D97-AF65-F5344CB8AC3E}">
        <p14:creationId xmlns:p14="http://schemas.microsoft.com/office/powerpoint/2010/main" val="499963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/>
              <a:t>Stärkung Ihrer personenorientierten Selbsterkundung: fachlich, überfachlich, systemisch</a:t>
            </a:r>
          </a:p>
          <a:p>
            <a:r>
              <a:rPr lang="de-DE"/>
              <a:t>Beratung durch Mentorinnen und Mentoren, Ausbildungsbeauftragte, weitere Lehrkräfte</a:t>
            </a:r>
          </a:p>
          <a:p>
            <a:r>
              <a:rPr lang="de-DE"/>
              <a:t>Ausgehend von Ihren individuellen Fragestellungen und Anliegen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 fontScale="90000"/>
          </a:bodyPr>
          <a:lstStyle/>
          <a:p>
            <a:r>
              <a:rPr lang="de-DE" sz="3600"/>
              <a:t>Schule:</a:t>
            </a:r>
            <a:br>
              <a:rPr lang="de-DE" sz="3600"/>
            </a:br>
            <a:r>
              <a:rPr lang="de-DE" sz="3600"/>
              <a:t>Personenorientierte Beratungsangebote</a:t>
            </a:r>
          </a:p>
        </p:txBody>
      </p:sp>
    </p:spTree>
    <p:extLst>
      <p:ext uri="{BB962C8B-B14F-4D97-AF65-F5344CB8AC3E}">
        <p14:creationId xmlns:p14="http://schemas.microsoft.com/office/powerpoint/2010/main" val="298864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7A004FE-EE1D-43EE-A364-A330E5DF2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/>
              <a:t>Angebote und Aufgaben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5F16BB-2DAF-4333-AA79-6E35724C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D7482DE-0D43-450E-860F-01BC05B0613F}"/>
              </a:ext>
            </a:extLst>
          </p:cNvPr>
          <p:cNvGraphicFramePr>
            <a:graphicFrameLocks noGrp="1"/>
          </p:cNvGraphicFramePr>
          <p:nvPr/>
        </p:nvGraphicFramePr>
        <p:xfrm>
          <a:off x="107504" y="1196752"/>
          <a:ext cx="8928992" cy="515959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96687445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43698125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01920567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604726389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640149850"/>
                    </a:ext>
                  </a:extLst>
                </a:gridCol>
              </a:tblGrid>
              <a:tr h="492955">
                <a:tc gridSpan="5">
                  <a:txBody>
                    <a:bodyPr/>
                    <a:lstStyle/>
                    <a:p>
                      <a:pPr algn="ctr"/>
                      <a:r>
                        <a:rPr lang="de-DE" sz="2400"/>
                        <a:t>390 Zeitstunden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10884"/>
                  </a:ext>
                </a:extLst>
              </a:tr>
              <a:tr h="492955">
                <a:tc rowSpan="3">
                  <a:txBody>
                    <a:bodyPr/>
                    <a:lstStyle/>
                    <a:p>
                      <a:pPr algn="ctr"/>
                      <a:r>
                        <a:rPr lang="de-DE" sz="2400"/>
                        <a:t>140 Zeitstunden</a:t>
                      </a:r>
                      <a:br>
                        <a:rPr lang="de-DE" sz="2400"/>
                      </a:br>
                      <a:r>
                        <a:rPr lang="de-DE" sz="2400"/>
                        <a:t>Individuelle Vor- und Nachbereitung</a:t>
                      </a:r>
                    </a:p>
                  </a:txBody>
                  <a:tcPr vert="vert27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sz="2400"/>
                        <a:t>250 Zeitstunden Anwesenheit in Schule und ZfsL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790528"/>
                  </a:ext>
                </a:extLst>
              </a:tr>
              <a:tr h="128168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Teilnahme an ZfsL-Veranstaltungen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Begleitveranstaltungen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Kollegiale Arbeitsformen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Praxisbegleitung bei Unterrichtsvorhaben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Bilanz- und Perspektivgespräch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50-70 UR-Stunden</a:t>
                      </a:r>
                      <a:br>
                        <a:rPr lang="de-DE" sz="2400"/>
                      </a:br>
                      <a:r>
                        <a:rPr lang="de-DE" sz="2400"/>
                        <a:t>Unterricht unter Begleitung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Weiteres in der Schule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Anwesenheitszeiten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Personenorientierte 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Hospitationen im Unterricht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Weiterer Unterricht unter Begleitung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Konferenzen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Beratungsanlässen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standortspezifischen Veranstaltungen</a:t>
                      </a:r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255593"/>
                  </a:ext>
                </a:extLst>
              </a:tr>
              <a:tr h="28920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Je 5-15 UR-Stunden</a:t>
                      </a:r>
                      <a:br>
                        <a:rPr lang="de-DE" sz="2400"/>
                      </a:br>
                      <a:r>
                        <a:rPr lang="de-DE" sz="2400"/>
                        <a:t>für je 1 UR-Vorhaben</a:t>
                      </a:r>
                      <a:br>
                        <a:rPr lang="de-DE" sz="2400"/>
                      </a:br>
                      <a:r>
                        <a:rPr lang="de-DE" sz="2400"/>
                        <a:t>pro Fach</a:t>
                      </a:r>
                      <a:br>
                        <a:rPr lang="de-DE" sz="2400"/>
                      </a:br>
                      <a:r>
                        <a:rPr lang="de-DE" sz="2400"/>
                        <a:t> </a:t>
                      </a:r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82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490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50 – 70 Unterrichtsstunden</a:t>
            </a:r>
          </a:p>
          <a:p>
            <a:r>
              <a:rPr lang="de-DE"/>
              <a:t>Unterricht unter Begleitung findet unter Begleitung und in Verantwortung von Lehrkräften statt.</a:t>
            </a:r>
          </a:p>
          <a:p>
            <a:r>
              <a:rPr lang="de-DE"/>
              <a:t>Am Lernort Schule werden durch die Studierenden eigenständige Unterrichtselemente, Einzelstunden und schließlich die Unterrichtsvorhaben durchgeführt.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Unterricht unter Begleitung (1)</a:t>
            </a:r>
          </a:p>
        </p:txBody>
      </p:sp>
    </p:spTree>
    <p:extLst>
      <p:ext uri="{BB962C8B-B14F-4D97-AF65-F5344CB8AC3E}">
        <p14:creationId xmlns:p14="http://schemas.microsoft.com/office/powerpoint/2010/main" val="770959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Schrittweise Heranführung an eigenes Unterrichten</a:t>
            </a:r>
          </a:p>
          <a:p>
            <a:r>
              <a:rPr lang="de-DE"/>
              <a:t>Unterstützende Lehrtätigkeiten</a:t>
            </a:r>
          </a:p>
          <a:p>
            <a:r>
              <a:rPr lang="de-DE"/>
              <a:t>Übernahme einzelner Unterrichtselemente: Einstieg, Übungsphase, Sicherung</a:t>
            </a:r>
          </a:p>
          <a:p>
            <a:r>
              <a:rPr lang="de-DE"/>
              <a:t>Später auch Planung, Durchführung und Auswertung von Einzelstunden</a:t>
            </a:r>
          </a:p>
          <a:p>
            <a:r>
              <a:rPr lang="de-DE"/>
              <a:t>Auch wenn Sie nur teilweise in einer Unterrichtsstunde aktiv sind, zählt diese voll.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Unterricht unter Begleitung (2)</a:t>
            </a:r>
          </a:p>
        </p:txBody>
      </p:sp>
    </p:spTree>
    <p:extLst>
      <p:ext uri="{BB962C8B-B14F-4D97-AF65-F5344CB8AC3E}">
        <p14:creationId xmlns:p14="http://schemas.microsoft.com/office/powerpoint/2010/main" val="977240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/>
              <a:t>Je Fach im Umfang von 5 – 15 Unterrichtsstunden</a:t>
            </a:r>
          </a:p>
          <a:p>
            <a:r>
              <a:rPr lang="de-DE"/>
              <a:t>Den Studierenden eröffnen Unterrichtsvorhaben unterschiedliche Perspektiven auf das Lernen der Schülerinnen und Schüler sowie Reflexionsanlässe für ihren eigenen Professionalisierungsprozess. </a:t>
            </a:r>
          </a:p>
          <a:p>
            <a:r>
              <a:rPr lang="de-DE"/>
              <a:t>Zentrales Ziel ist es, dass die Studierenden Unterricht als Einheit erfahren und sie Lehr- und Lernprozesse in größeren Zusammenhängen denken.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Unterrichtsvorhaben (1)</a:t>
            </a:r>
          </a:p>
        </p:txBody>
      </p:sp>
    </p:spTree>
    <p:extLst>
      <p:ext uri="{BB962C8B-B14F-4D97-AF65-F5344CB8AC3E}">
        <p14:creationId xmlns:p14="http://schemas.microsoft.com/office/powerpoint/2010/main" val="1910641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/>
              <a:t>Unterschiedlicher Grad an Komplexität möglich, sowohl inhaltlich als auch zeitlich</a:t>
            </a:r>
          </a:p>
          <a:p>
            <a:r>
              <a:rPr lang="de-DE"/>
              <a:t>Folge von Stunden, an denen Sie mit einem hohen Eigenanteil bei der Planung und Durchführung beteiligt sind</a:t>
            </a:r>
          </a:p>
          <a:p>
            <a:r>
              <a:rPr lang="de-DE"/>
              <a:t>Auswertung gemeinsam mit begleitenden Lehrkräften und Fachleitungen des ZfsL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Unterrichtsvorhaben (2)</a:t>
            </a:r>
          </a:p>
        </p:txBody>
      </p:sp>
    </p:spTree>
    <p:extLst>
      <p:ext uri="{BB962C8B-B14F-4D97-AF65-F5344CB8AC3E}">
        <p14:creationId xmlns:p14="http://schemas.microsoft.com/office/powerpoint/2010/main" val="1162452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/>
              <a:t>Darüber hinaus:</a:t>
            </a:r>
            <a:br>
              <a:rPr lang="de-DE"/>
            </a:br>
            <a:r>
              <a:rPr lang="de-DE"/>
              <a:t>Unterrichtsvorhaben erlauben die Bearbeitung von fachlichen, didaktischen oder methodischen Fragestellungen. Die eigenen unterrichtspraktischen Erfahrungen lassen sich dafür mit der entsprechend gezielten Beobachtung von Anteilen bzw. Aspekten ei-genen oder fremden Unterrichts und deren Auswertung verbinden.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Unterrichtsvorhaben (3)</a:t>
            </a:r>
          </a:p>
        </p:txBody>
      </p:sp>
    </p:spTree>
    <p:extLst>
      <p:ext uri="{BB962C8B-B14F-4D97-AF65-F5344CB8AC3E}">
        <p14:creationId xmlns:p14="http://schemas.microsoft.com/office/powerpoint/2010/main" val="4100509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/>
              <a:t>Beratung und Begleitung durch verantwortliche Lehrkraft</a:t>
            </a:r>
          </a:p>
          <a:p>
            <a:r>
              <a:rPr lang="de-DE"/>
              <a:t>Zusätzlich Beratung durch Abba möglich</a:t>
            </a:r>
          </a:p>
          <a:p>
            <a:r>
              <a:rPr lang="de-DE"/>
              <a:t>Ihre Fragestellungen stehen im Mittelpunkt</a:t>
            </a:r>
          </a:p>
          <a:p>
            <a:r>
              <a:rPr lang="de-DE"/>
              <a:t>Beispiele:</a:t>
            </a:r>
          </a:p>
          <a:p>
            <a:pPr lvl="1"/>
            <a:r>
              <a:rPr lang="de-DE"/>
              <a:t>Professionsorientierte Selbsterkundung</a:t>
            </a:r>
          </a:p>
          <a:p>
            <a:pPr lvl="1"/>
            <a:r>
              <a:rPr lang="de-DE"/>
              <a:t>Bearbeitung einer fachlichen, didaktischen, methodischen Fragestellung</a:t>
            </a:r>
          </a:p>
          <a:p>
            <a:pPr lvl="1"/>
            <a:r>
              <a:rPr lang="de-DE"/>
              <a:t>Heranführung an Planung, Durchführung und Auswertung von Unterricht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Schule: Praxisbegleitung bei UV</a:t>
            </a:r>
          </a:p>
        </p:txBody>
      </p:sp>
    </p:spTree>
    <p:extLst>
      <p:ext uri="{BB962C8B-B14F-4D97-AF65-F5344CB8AC3E}">
        <p14:creationId xmlns:p14="http://schemas.microsoft.com/office/powerpoint/2010/main" val="2346812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7A004FE-EE1D-43EE-A364-A330E5DF2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/>
              <a:t>Angebote und Aufgaben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5F16BB-2DAF-4333-AA79-6E35724C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D7482DE-0D43-450E-860F-01BC05B0613F}"/>
              </a:ext>
            </a:extLst>
          </p:cNvPr>
          <p:cNvGraphicFramePr>
            <a:graphicFrameLocks noGrp="1"/>
          </p:cNvGraphicFramePr>
          <p:nvPr/>
        </p:nvGraphicFramePr>
        <p:xfrm>
          <a:off x="107504" y="1196752"/>
          <a:ext cx="8928992" cy="515959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96687445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43698125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01920567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604726389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640149850"/>
                    </a:ext>
                  </a:extLst>
                </a:gridCol>
              </a:tblGrid>
              <a:tr h="492955">
                <a:tc gridSpan="5">
                  <a:txBody>
                    <a:bodyPr/>
                    <a:lstStyle/>
                    <a:p>
                      <a:pPr algn="ctr"/>
                      <a:r>
                        <a:rPr lang="de-DE" sz="2400"/>
                        <a:t>390 Zeitstunden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10884"/>
                  </a:ext>
                </a:extLst>
              </a:tr>
              <a:tr h="492955">
                <a:tc rowSpan="3">
                  <a:txBody>
                    <a:bodyPr/>
                    <a:lstStyle/>
                    <a:p>
                      <a:pPr algn="ctr"/>
                      <a:r>
                        <a:rPr lang="de-DE" sz="2400"/>
                        <a:t>140 Zeitstunden</a:t>
                      </a:r>
                      <a:br>
                        <a:rPr lang="de-DE" sz="2400"/>
                      </a:br>
                      <a:r>
                        <a:rPr lang="de-DE" sz="2400"/>
                        <a:t>Individuelle Vor- und Nachbereitung</a:t>
                      </a:r>
                    </a:p>
                  </a:txBody>
                  <a:tcPr vert="vert27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sz="2400"/>
                        <a:t>250 Zeitstunden Anwesenheit in Schule und ZfsL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790528"/>
                  </a:ext>
                </a:extLst>
              </a:tr>
              <a:tr h="128168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Teilnahme an ZfsL-Veranstaltungen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Begleitveranstaltungen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Kollegiale Arbeitsformen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Praxisbegleitung bei Unterrichtsvorhaben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Bilanz- und Perspektivgespräch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50-70 UR-Stunden</a:t>
                      </a:r>
                      <a:br>
                        <a:rPr lang="de-DE" sz="2400"/>
                      </a:br>
                      <a:r>
                        <a:rPr lang="de-DE" sz="2400"/>
                        <a:t>Unterricht unter Begleitung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Weiteres in der Schule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Anwesenheitszeiten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Personenorientierte 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Hospitationen im Unterricht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Weiterer Unterricht unter Begleitung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Konferenzen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Beratungsanlässen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standortspezifischen Veranstaltungen</a:t>
                      </a:r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255593"/>
                  </a:ext>
                </a:extLst>
              </a:tr>
              <a:tr h="28920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Je 5-15 UR-Stunden</a:t>
                      </a:r>
                      <a:br>
                        <a:rPr lang="de-DE" sz="2400"/>
                      </a:br>
                      <a:r>
                        <a:rPr lang="de-DE" sz="2400"/>
                        <a:t>für je 1 UR-Vorhaben</a:t>
                      </a:r>
                      <a:br>
                        <a:rPr lang="de-DE" sz="2400"/>
                      </a:br>
                      <a:r>
                        <a:rPr lang="de-DE" sz="2400"/>
                        <a:t>pro Fach</a:t>
                      </a:r>
                      <a:br>
                        <a:rPr lang="de-DE" sz="2400"/>
                      </a:br>
                      <a:r>
                        <a:rPr lang="de-DE" sz="2400"/>
                        <a:t> </a:t>
                      </a:r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82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82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/>
              <a:t>Ziel dieser Einführungsveranstaltung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/>
              <a:t>Sie gewinnen noch mehr Klarheit über</a:t>
            </a:r>
          </a:p>
          <a:p>
            <a:pPr lvl="1"/>
            <a:r>
              <a:rPr lang="de-DE"/>
              <a:t>Funktion des Praxissemesters</a:t>
            </a:r>
          </a:p>
          <a:p>
            <a:pPr lvl="1"/>
            <a:r>
              <a:rPr lang="de-DE"/>
              <a:t>Vorgaben und Anforderungen</a:t>
            </a:r>
          </a:p>
          <a:p>
            <a:pPr lvl="1"/>
            <a:r>
              <a:rPr lang="de-DE"/>
              <a:t>Aufgabe des ZfsL und der Schule im Zusammenspiel mit den anderen Beteiligten</a:t>
            </a:r>
          </a:p>
          <a:p>
            <a:pPr marL="57150" indent="0">
              <a:buNone/>
            </a:pPr>
            <a:r>
              <a:rPr lang="de-DE"/>
              <a:t>…damit Sie gut starten können! </a:t>
            </a:r>
          </a:p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graphicFrame>
        <p:nvGraphicFramePr>
          <p:cNvPr id="6" name="Inhaltsplatzhalter 34">
            <a:extLst>
              <a:ext uri="{FF2B5EF4-FFF2-40B4-BE49-F238E27FC236}">
                <a16:creationId xmlns:a16="http://schemas.microsoft.com/office/drawing/2014/main" id="{0379AFE5-9E23-4C98-9341-A108F571F2F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7641114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5342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150"/>
            <a:ext cx="8229600" cy="4799013"/>
          </a:xfrm>
        </p:spPr>
        <p:txBody>
          <a:bodyPr>
            <a:normAutofit fontScale="92500" lnSpcReduction="10000"/>
          </a:bodyPr>
          <a:lstStyle/>
          <a:p>
            <a:r>
              <a:rPr lang="de-DE"/>
              <a:t>Sie sind verpflichtet, Ihre Fachleitung 1x pro Fach zur Praxisbegleitung bei UV einzuladen.</a:t>
            </a:r>
          </a:p>
          <a:p>
            <a:r>
              <a:rPr lang="de-DE"/>
              <a:t>Beispiele:</a:t>
            </a:r>
          </a:p>
          <a:p>
            <a:pPr lvl="1"/>
            <a:r>
              <a:rPr lang="de-DE"/>
              <a:t>Ausdifferenzieren einer konkreten Fragestellung</a:t>
            </a:r>
          </a:p>
          <a:p>
            <a:pPr lvl="1"/>
            <a:r>
              <a:rPr lang="de-DE"/>
              <a:t>Unterstützung bei Planung und Konkretisierung</a:t>
            </a:r>
          </a:p>
          <a:p>
            <a:pPr lvl="1"/>
            <a:r>
              <a:rPr lang="de-DE"/>
              <a:t>Begleitung bei der Realisierung</a:t>
            </a:r>
          </a:p>
          <a:p>
            <a:pPr lvl="1"/>
            <a:r>
              <a:rPr lang="de-DE"/>
              <a:t>Unterstützung bei der Auswertung und Reflexion</a:t>
            </a:r>
          </a:p>
          <a:p>
            <a:pPr lvl="1"/>
            <a:r>
              <a:rPr lang="de-DE"/>
              <a:t>Entwicklung weiterer Perspektiven für den Professionalisierungsprozess</a:t>
            </a:r>
          </a:p>
          <a:p>
            <a:r>
              <a:rPr lang="de-DE"/>
              <a:t>Details: ZfsL Rheine LOGINEO LMS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ZfsL: Praxisbegleitung bei UV (1)</a:t>
            </a:r>
          </a:p>
        </p:txBody>
      </p:sp>
      <p:pic>
        <p:nvPicPr>
          <p:cNvPr id="4" name="Grafik 3">
            <a:hlinkClick r:id="rId3"/>
            <a:extLst>
              <a:ext uri="{FF2B5EF4-FFF2-40B4-BE49-F238E27FC236}">
                <a16:creationId xmlns:a16="http://schemas.microsoft.com/office/drawing/2014/main" id="{A3774AAD-7ADE-C752-0FD6-191FEFB1AC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5709" y="4992914"/>
            <a:ext cx="1532618" cy="153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28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150"/>
            <a:ext cx="8229600" cy="4799013"/>
          </a:xfrm>
        </p:spPr>
        <p:txBody>
          <a:bodyPr>
            <a:normAutofit fontScale="85000" lnSpcReduction="10000"/>
          </a:bodyPr>
          <a:lstStyle/>
          <a:p>
            <a:r>
              <a:rPr lang="de-DE"/>
              <a:t>Praxisbegleitung bei UV unterscheidet sich demnach deutlich von einem Unterrichtsbesuch (UB) im Vorbereitungsdienst</a:t>
            </a:r>
          </a:p>
          <a:p>
            <a:pPr lvl="1"/>
            <a:r>
              <a:rPr lang="de-DE"/>
              <a:t>Keine Beurteilung im Praxissemester</a:t>
            </a:r>
          </a:p>
          <a:p>
            <a:pPr lvl="1"/>
            <a:r>
              <a:rPr lang="de-DE"/>
              <a:t>Verschiedene anzustrebende Kompetenzen in Praxissemester und Vorbereitungsdienst</a:t>
            </a:r>
          </a:p>
          <a:p>
            <a:pPr lvl="1"/>
            <a:r>
              <a:rPr lang="de-DE"/>
              <a:t>Intensive Begleitung und Beratung im Rahmen des Unterrichtsvorhabens durch schulische Lehrkräfte</a:t>
            </a:r>
          </a:p>
          <a:p>
            <a:pPr lvl="1"/>
            <a:r>
              <a:rPr lang="de-DE"/>
              <a:t>Portfoliobogen zur Praxisbegleitung bei Unterrichtsvorhaben anstelle eines Unterrichtsentwurfs</a:t>
            </a:r>
          </a:p>
          <a:p>
            <a:pPr lvl="1"/>
            <a:r>
              <a:rPr lang="de-DE"/>
              <a:t>Beratung mit Betonung Ihrer eigenen Professionalisierung ausgehend von Ihren eigenen Fragestellungen</a:t>
            </a:r>
          </a:p>
          <a:p>
            <a:pPr lvl="1"/>
            <a:endParaRPr lang="de-DE"/>
          </a:p>
          <a:p>
            <a:pPr lvl="1"/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ZfsL: Praxisbegleitung bei UV (2)</a:t>
            </a:r>
          </a:p>
        </p:txBody>
      </p:sp>
    </p:spTree>
    <p:extLst>
      <p:ext uri="{BB962C8B-B14F-4D97-AF65-F5344CB8AC3E}">
        <p14:creationId xmlns:p14="http://schemas.microsoft.com/office/powerpoint/2010/main" val="1453591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/>
              <a:t>Überfachlich und fachlich am Studientag</a:t>
            </a:r>
          </a:p>
          <a:p>
            <a:r>
              <a:rPr lang="de-DE"/>
              <a:t>In der Regel 3 x 3 Zeitstunden gemäß Plan</a:t>
            </a:r>
          </a:p>
          <a:p>
            <a:r>
              <a:rPr lang="de-DE"/>
              <a:t>Einblicke in die Planung und Durchführung von Unterricht</a:t>
            </a:r>
          </a:p>
          <a:p>
            <a:r>
              <a:rPr lang="de-DE"/>
              <a:t>Ausgewählte Schlüsselsituationen</a:t>
            </a:r>
          </a:p>
          <a:p>
            <a:r>
              <a:rPr lang="de-DE"/>
              <a:t>Berücksichtigung Ihrer konkreten Praxiserfahrungen</a:t>
            </a:r>
          </a:p>
          <a:p>
            <a:r>
              <a:rPr lang="de-DE"/>
              <a:t>Berücksichtigung Ihres professionsorientierten Rollenverständnisses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ZfsL: Begleitveranstaltungen</a:t>
            </a:r>
          </a:p>
        </p:txBody>
      </p:sp>
    </p:spTree>
    <p:extLst>
      <p:ext uri="{BB962C8B-B14F-4D97-AF65-F5344CB8AC3E}">
        <p14:creationId xmlns:p14="http://schemas.microsoft.com/office/powerpoint/2010/main" val="1855208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Vorstellung, Erprobung und angeleitete Reflexion, insb. im Rahmen der überfachlichen Begleitung</a:t>
            </a:r>
          </a:p>
          <a:p>
            <a:r>
              <a:rPr lang="de-DE" dirty="0"/>
              <a:t>Gemeinsame Planung und Hospitation einer Unterrichtsstunde der PSS</a:t>
            </a:r>
          </a:p>
          <a:p>
            <a:pPr lvl="1"/>
            <a:r>
              <a:rPr lang="de-DE" dirty="0"/>
              <a:t>PSS einer Schule &amp; überfachlich begleitende FL</a:t>
            </a:r>
          </a:p>
          <a:p>
            <a:pPr lvl="1"/>
            <a:r>
              <a:rPr lang="de-DE" dirty="0"/>
              <a:t>Zeitraum: 28.10.2024 – 21.11.2024</a:t>
            </a:r>
          </a:p>
          <a:p>
            <a:pPr lvl="1"/>
            <a:r>
              <a:rPr lang="de-DE" dirty="0"/>
              <a:t>Nähere Informationen: Erste und zweite überfachliche Begleitveranstaltung</a:t>
            </a:r>
          </a:p>
          <a:p>
            <a:r>
              <a:rPr lang="de-DE" dirty="0"/>
              <a:t>Kollegiale Fallberatung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ZfsL: Kollegiale Arbeitsformen</a:t>
            </a:r>
          </a:p>
        </p:txBody>
      </p:sp>
    </p:spTree>
    <p:extLst>
      <p:ext uri="{BB962C8B-B14F-4D97-AF65-F5344CB8AC3E}">
        <p14:creationId xmlns:p14="http://schemas.microsoft.com/office/powerpoint/2010/main" val="1202947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Beratungsangebote durch alle begleitenden Fachleitungen, etwa im Umfeld anderer Begleitformate</a:t>
            </a:r>
          </a:p>
          <a:p>
            <a:r>
              <a:rPr lang="de-DE" dirty="0"/>
              <a:t>Einführungsveranstaltung</a:t>
            </a:r>
          </a:p>
          <a:p>
            <a:r>
              <a:rPr lang="de-DE" dirty="0"/>
              <a:t>Bilanz- und Perspektivgespräch (60 Minuten)</a:t>
            </a:r>
          </a:p>
          <a:p>
            <a:pPr lvl="1"/>
            <a:r>
              <a:rPr lang="de-DE" dirty="0"/>
              <a:t>Abschluss des Praxissemesters (ab 13.01.2025)</a:t>
            </a:r>
          </a:p>
          <a:p>
            <a:pPr lvl="1"/>
            <a:r>
              <a:rPr lang="de-DE" dirty="0"/>
              <a:t>3 Personen nehmen teil:</a:t>
            </a:r>
            <a:br>
              <a:rPr lang="de-DE" dirty="0"/>
            </a:br>
            <a:r>
              <a:rPr lang="de-DE" dirty="0"/>
              <a:t>PSS, Überfachliche Begleitung, Schulvertretung</a:t>
            </a:r>
          </a:p>
          <a:p>
            <a:pPr lvl="1"/>
            <a:r>
              <a:rPr lang="de-DE" dirty="0"/>
              <a:t>Personenbezogen, unbenotet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ZfsL: Weitere Begleitformate</a:t>
            </a:r>
          </a:p>
        </p:txBody>
      </p:sp>
    </p:spTree>
    <p:extLst>
      <p:ext uri="{BB962C8B-B14F-4D97-AF65-F5344CB8AC3E}">
        <p14:creationId xmlns:p14="http://schemas.microsoft.com/office/powerpoint/2010/main" val="63809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7A004FE-EE1D-43EE-A364-A330E5DF2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/>
              <a:t>Angebote und Aufgaben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5F16BB-2DAF-4333-AA79-6E35724C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D7482DE-0D43-450E-860F-01BC05B0613F}"/>
              </a:ext>
            </a:extLst>
          </p:cNvPr>
          <p:cNvGraphicFramePr>
            <a:graphicFrameLocks noGrp="1"/>
          </p:cNvGraphicFramePr>
          <p:nvPr/>
        </p:nvGraphicFramePr>
        <p:xfrm>
          <a:off x="107504" y="1196752"/>
          <a:ext cx="8928992" cy="515959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96687445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43698125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01920567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604726389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640149850"/>
                    </a:ext>
                  </a:extLst>
                </a:gridCol>
              </a:tblGrid>
              <a:tr h="492955">
                <a:tc gridSpan="5">
                  <a:txBody>
                    <a:bodyPr/>
                    <a:lstStyle/>
                    <a:p>
                      <a:pPr algn="ctr"/>
                      <a:r>
                        <a:rPr lang="de-DE" sz="2400"/>
                        <a:t>390 Zeitstunden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10884"/>
                  </a:ext>
                </a:extLst>
              </a:tr>
              <a:tr h="492955">
                <a:tc rowSpan="3">
                  <a:txBody>
                    <a:bodyPr/>
                    <a:lstStyle/>
                    <a:p>
                      <a:pPr algn="ctr"/>
                      <a:r>
                        <a:rPr lang="de-DE" sz="2400"/>
                        <a:t>140 Zeitstunden</a:t>
                      </a:r>
                      <a:br>
                        <a:rPr lang="de-DE" sz="2400"/>
                      </a:br>
                      <a:r>
                        <a:rPr lang="de-DE" sz="2400"/>
                        <a:t>Individuelle Vor- und Nachbereitung</a:t>
                      </a:r>
                    </a:p>
                  </a:txBody>
                  <a:tcPr vert="vert27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sz="2400"/>
                        <a:t>250 Zeitstunden Anwesenheit in Schule und ZfsL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790528"/>
                  </a:ext>
                </a:extLst>
              </a:tr>
              <a:tr h="128168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Teilnahme an ZfsL-Veranstaltungen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Begleitveranstaltungen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Kollegiale Arbeitsformen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Praxisbegleitung bei Unterrichtsvorhaben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Bilanz- und Perspektivgespräch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50-70 UR-Stunden</a:t>
                      </a:r>
                      <a:br>
                        <a:rPr lang="de-DE" sz="2400"/>
                      </a:br>
                      <a:r>
                        <a:rPr lang="de-DE" sz="2400"/>
                        <a:t>Unterricht unter Begleitung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Weiteres in der Schule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Anwesenheitszeiten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Personenorientierte 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Hospitationen im Unterricht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Weiterer Unterricht unter Begleitung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Konferenzen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Beratungsanlässen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standortspezifischen Veranstaltungen</a:t>
                      </a:r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255593"/>
                  </a:ext>
                </a:extLst>
              </a:tr>
              <a:tr h="28920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Je 5-15 UR-Stunden</a:t>
                      </a:r>
                      <a:br>
                        <a:rPr lang="de-DE" sz="2400"/>
                      </a:br>
                      <a:r>
                        <a:rPr lang="de-DE" sz="2400"/>
                        <a:t>für je 1 UR-Vorhaben</a:t>
                      </a:r>
                      <a:br>
                        <a:rPr lang="de-DE" sz="2400"/>
                      </a:br>
                      <a:r>
                        <a:rPr lang="de-DE" sz="2400"/>
                        <a:t>pro Fach</a:t>
                      </a:r>
                      <a:br>
                        <a:rPr lang="de-DE" sz="2400"/>
                      </a:br>
                      <a:r>
                        <a:rPr lang="de-DE" sz="2400"/>
                        <a:t> </a:t>
                      </a:r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82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300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de-DE" sz="2400"/>
              <a:t>BPG als verpflichtendes einstündiges Gespräch</a:t>
            </a:r>
          </a:p>
          <a:p>
            <a:r>
              <a:rPr lang="de-DE" sz="2400"/>
              <a:t>BPG als Chance für die Portfolio-Arbeit im</a:t>
            </a:r>
            <a:br>
              <a:rPr lang="de-DE" sz="2400"/>
            </a:br>
            <a:r>
              <a:rPr lang="de-DE" sz="2400"/>
              <a:t>gesamten Praxissemester:</a:t>
            </a:r>
            <a:endParaRPr lang="de-DE" sz="2400">
              <a:cs typeface="Calibri"/>
            </a:endParaRPr>
          </a:p>
          <a:p>
            <a:pPr lvl="1"/>
            <a:r>
              <a:rPr lang="de-DE" sz="2000"/>
              <a:t>Fortwährende Reflexion des eigenen Handelns mit</a:t>
            </a:r>
            <a:br>
              <a:rPr lang="de-DE" sz="2000"/>
            </a:br>
            <a:r>
              <a:rPr lang="de-DE" sz="2000"/>
              <a:t>Reflexionsbögen als Vorbereitung (</a:t>
            </a:r>
            <a:r>
              <a:rPr lang="de-DE" sz="2000">
                <a:sym typeface="Wingdings" pitchFamily="2" charset="2"/>
              </a:rPr>
              <a:t> Homepage</a:t>
            </a:r>
            <a:r>
              <a:rPr lang="de-DE" sz="2000"/>
              <a:t>)</a:t>
            </a:r>
          </a:p>
          <a:p>
            <a:pPr lvl="1"/>
            <a:r>
              <a:rPr lang="de-DE" sz="2000"/>
              <a:t>Eigenverantwortliche Vorbereitung (</a:t>
            </a:r>
            <a:r>
              <a:rPr lang="de-DE" sz="2000">
                <a:sym typeface="Wingdings" pitchFamily="2" charset="2"/>
              </a:rPr>
              <a:t> Beratungsangebote)</a:t>
            </a:r>
            <a:endParaRPr lang="de-DE" sz="2000"/>
          </a:p>
          <a:p>
            <a:pPr lvl="1"/>
            <a:r>
              <a:rPr lang="de-DE" sz="2000"/>
              <a:t>Stetes Hinterfragen der eigenen Haltung, Formulierung von</a:t>
            </a:r>
            <a:br>
              <a:rPr lang="de-DE" sz="2000"/>
            </a:br>
            <a:r>
              <a:rPr lang="de-DE" sz="2000"/>
              <a:t>Erkenntnissen und Fähigkeiten (</a:t>
            </a:r>
            <a:r>
              <a:rPr lang="de-DE" sz="2000">
                <a:sym typeface="Wingdings" pitchFamily="2" charset="2"/>
              </a:rPr>
              <a:t> schriftlich mit Portfolio)</a:t>
            </a:r>
            <a:endParaRPr lang="de-DE" sz="2000"/>
          </a:p>
          <a:p>
            <a:pPr lvl="1"/>
            <a:r>
              <a:rPr lang="de-DE" sz="2000"/>
              <a:t>Weiterentwicklung des professionsorientierten</a:t>
            </a:r>
            <a:br>
              <a:rPr lang="de-DE" sz="2000"/>
            </a:br>
            <a:r>
              <a:rPr lang="de-DE" sz="2000"/>
              <a:t>Rollenverständnisses, Vergewisserung hinsichtlich gewonnener Erkenntnisse und Klärung offener Fragen (</a:t>
            </a:r>
            <a:r>
              <a:rPr lang="de-DE" sz="2000">
                <a:sym typeface="Wingdings" pitchFamily="2" charset="2"/>
              </a:rPr>
              <a:t> </a:t>
            </a:r>
            <a:r>
              <a:rPr lang="de-DE" sz="2000"/>
              <a:t>Durchführung BPG)</a:t>
            </a:r>
          </a:p>
          <a:p>
            <a:pPr lvl="1"/>
            <a:r>
              <a:rPr lang="de-DE" sz="2000"/>
              <a:t>Sammlung von Erkenntnissen, offenen Fragen (</a:t>
            </a:r>
            <a:r>
              <a:rPr lang="de-DE" sz="2000">
                <a:sym typeface="Wingdings" pitchFamily="2" charset="2"/>
              </a:rPr>
              <a:t> Studium, Vorbereitungsdienst)</a:t>
            </a:r>
          </a:p>
          <a:p>
            <a:pPr lvl="1"/>
            <a:r>
              <a:rPr lang="de-DE" sz="2000">
                <a:sym typeface="Wingdings" pitchFamily="2" charset="2"/>
              </a:rPr>
              <a:t>Bezug zum Kerncurriculum für die Lehrerausbildung im Vorbereitungsdienst</a:t>
            </a:r>
            <a:endParaRPr lang="de-DE" sz="2000"/>
          </a:p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Vor- und Nachbereitung, Portfolio-Arbeit (1)</a:t>
            </a:r>
          </a:p>
        </p:txBody>
      </p:sp>
      <p:pic>
        <p:nvPicPr>
          <p:cNvPr id="4" name="Grafik 3">
            <a:hlinkClick r:id="rId3"/>
            <a:extLst>
              <a:ext uri="{FF2B5EF4-FFF2-40B4-BE49-F238E27FC236}">
                <a16:creationId xmlns:a16="http://schemas.microsoft.com/office/drawing/2014/main" id="{3F0E75E7-6C31-442F-96AC-E159ED7E88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1909" y="5388271"/>
            <a:ext cx="1244427" cy="1244427"/>
          </a:xfrm>
          <a:prstGeom prst="rect">
            <a:avLst/>
          </a:prstGeom>
        </p:spPr>
      </p:pic>
      <p:pic>
        <p:nvPicPr>
          <p:cNvPr id="3" name="Grafik 2">
            <a:hlinkClick r:id="rId5"/>
            <a:extLst>
              <a:ext uri="{FF2B5EF4-FFF2-40B4-BE49-F238E27FC236}">
                <a16:creationId xmlns:a16="http://schemas.microsoft.com/office/drawing/2014/main" id="{55EDCF31-F97C-90B1-B96B-BA94D218E0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11908" y="1600200"/>
            <a:ext cx="1244427" cy="124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0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Unterrichtsvorhaben als Pflichtelement des PS</a:t>
            </a:r>
          </a:p>
          <a:p>
            <a:r>
              <a:rPr lang="de-DE"/>
              <a:t>Unterrichtsvorhaben als Chance:</a:t>
            </a:r>
          </a:p>
          <a:p>
            <a:pPr lvl="1"/>
            <a:r>
              <a:rPr lang="de-DE"/>
              <a:t>Inhalt, Ziel, Fragestellungen (</a:t>
            </a:r>
            <a:r>
              <a:rPr lang="de-DE">
                <a:sym typeface="Wingdings" pitchFamily="2" charset="2"/>
              </a:rPr>
              <a:t> Vorüberlegungen)</a:t>
            </a:r>
          </a:p>
          <a:p>
            <a:pPr lvl="1"/>
            <a:r>
              <a:rPr lang="de-DE">
                <a:sym typeface="Wingdings" pitchFamily="2" charset="2"/>
              </a:rPr>
              <a:t>Alternativen, Entscheidungen ( Planung)</a:t>
            </a:r>
          </a:p>
          <a:p>
            <a:pPr lvl="1"/>
            <a:r>
              <a:rPr lang="de-DE"/>
              <a:t>Verlaufsbeschreibung (</a:t>
            </a:r>
            <a:r>
              <a:rPr lang="de-DE">
                <a:sym typeface="Wingdings" pitchFamily="2" charset="2"/>
              </a:rPr>
              <a:t> Durchführung)</a:t>
            </a:r>
          </a:p>
          <a:p>
            <a:pPr lvl="1"/>
            <a:r>
              <a:rPr lang="de-DE"/>
              <a:t>Rückmeldungen von Beobachtern (</a:t>
            </a:r>
            <a:r>
              <a:rPr lang="de-DE">
                <a:sym typeface="Wingdings" pitchFamily="2" charset="2"/>
              </a:rPr>
              <a:t> Beratung)</a:t>
            </a:r>
          </a:p>
          <a:p>
            <a:pPr lvl="1"/>
            <a:r>
              <a:rPr lang="de-DE">
                <a:sym typeface="Wingdings" pitchFamily="2" charset="2"/>
              </a:rPr>
              <a:t>Beantwortung von Fragen, Reflexion von Entscheidungen, Bewertung des eigenen Vorgehens ( Kompetenzentwicklung)</a:t>
            </a:r>
            <a:endParaRPr lang="de-DE" sz="2000"/>
          </a:p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Vor- und Nachbereitung, Portfolio-Arbeit (2)</a:t>
            </a:r>
          </a:p>
        </p:txBody>
      </p:sp>
      <p:pic>
        <p:nvPicPr>
          <p:cNvPr id="4" name="Grafik 3">
            <a:hlinkClick r:id="rId3"/>
            <a:extLst>
              <a:ext uri="{FF2B5EF4-FFF2-40B4-BE49-F238E27FC236}">
                <a16:creationId xmlns:a16="http://schemas.microsoft.com/office/drawing/2014/main" id="{52E747A7-5027-AA8F-1F77-AE60FDDBEE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7106" y="5199519"/>
            <a:ext cx="1199694" cy="119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045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/>
              <a:t>Regelmäßige Verschriftlichung aller für Sie wesentlichen Inhalte, Überlegungen, Planungsschritte, Beobachtungen, Erkenntnisse, Fragestellungen, ...</a:t>
            </a:r>
          </a:p>
          <a:p>
            <a:r>
              <a:rPr lang="de-DE"/>
              <a:t>Darauf aufbauend </a:t>
            </a:r>
          </a:p>
          <a:p>
            <a:pPr lvl="1"/>
            <a:r>
              <a:rPr lang="de-DE"/>
              <a:t>Eigene Kompetenzen auf- und ausbauen</a:t>
            </a:r>
          </a:p>
          <a:p>
            <a:pPr lvl="1"/>
            <a:r>
              <a:rPr lang="de-DE"/>
              <a:t>Konkretisierung des eigenen professionsorientierten Rollenverständnisses</a:t>
            </a:r>
          </a:p>
          <a:p>
            <a:pPr lvl="1"/>
            <a:r>
              <a:rPr lang="de-DE"/>
              <a:t>Abgleich von Lehrerbild und Kompetenzstand mit Erwartungen und Anforderungen </a:t>
            </a:r>
          </a:p>
          <a:p>
            <a:pPr lvl="1"/>
            <a:r>
              <a:rPr lang="de-DE"/>
              <a:t>Vergewisserung der Berufswahlentscheidung</a:t>
            </a:r>
          </a:p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Vor- und Nachbereitung, Portfolio-Arbeit (3)</a:t>
            </a:r>
          </a:p>
        </p:txBody>
      </p:sp>
    </p:spTree>
    <p:extLst>
      <p:ext uri="{BB962C8B-B14F-4D97-AF65-F5344CB8AC3E}">
        <p14:creationId xmlns:p14="http://schemas.microsoft.com/office/powerpoint/2010/main" val="2811137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/>
              <a:t>Ausgehend von einer forschenden Grundhaltung sollen Studienprojekte den Studierenden ermöglichen, eigene Fragestellungen im Sinne des Forschenden Lernens zu entwickeln und ihnen im Rahmen des Praxissemesters eigenständig nachzugehen.</a:t>
            </a:r>
          </a:p>
          <a:p>
            <a:r>
              <a:rPr lang="de-DE"/>
              <a:t>Sie dienen der fachlichen, fachdidaktischen und unterrichtsmethodischen Kompetenzerweiterung. Zugleich zielen sie aber auch auf die professionelle Selbsterkundung der Studierenden.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Unterrichtsvorhaben und Studienprojekte (1)</a:t>
            </a:r>
          </a:p>
        </p:txBody>
      </p:sp>
    </p:spTree>
    <p:extLst>
      <p:ext uri="{BB962C8B-B14F-4D97-AF65-F5344CB8AC3E}">
        <p14:creationId xmlns:p14="http://schemas.microsoft.com/office/powerpoint/2010/main" val="48995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1924"/>
          </a:xfrm>
        </p:spPr>
        <p:txBody>
          <a:bodyPr>
            <a:normAutofit fontScale="92500" lnSpcReduction="20000"/>
          </a:bodyPr>
          <a:lstStyle/>
          <a:p>
            <a:r>
              <a:rPr lang="de-DE"/>
              <a:t>Chancen des Praxissemesters</a:t>
            </a:r>
          </a:p>
          <a:p>
            <a:r>
              <a:rPr lang="de-DE"/>
              <a:t>Angebote und Aufgaben</a:t>
            </a:r>
          </a:p>
          <a:p>
            <a:r>
              <a:rPr lang="de-DE"/>
              <a:t>Begleitformate der Schule</a:t>
            </a:r>
          </a:p>
          <a:p>
            <a:r>
              <a:rPr lang="de-DE"/>
              <a:t>Unterricht unter Begleitung</a:t>
            </a:r>
          </a:p>
          <a:p>
            <a:r>
              <a:rPr lang="de-DE"/>
              <a:t>Unterrichtvorhaben (und Studienprojekte)</a:t>
            </a:r>
          </a:p>
          <a:p>
            <a:r>
              <a:rPr lang="de-DE"/>
              <a:t>Begleitformate des ZfsL</a:t>
            </a:r>
          </a:p>
          <a:p>
            <a:r>
              <a:rPr lang="de-DE"/>
              <a:t>Bedeutung und Funktion der Portfolio-Arbeit</a:t>
            </a:r>
          </a:p>
          <a:p>
            <a:r>
              <a:rPr lang="de-DE"/>
              <a:t>Rolle der Praxissemesterstudierenden</a:t>
            </a:r>
          </a:p>
          <a:p>
            <a:r>
              <a:rPr lang="de-DE"/>
              <a:t>Organisatorisches, Termine &amp; Fehlzeiten</a:t>
            </a:r>
          </a:p>
          <a:p>
            <a:r>
              <a:rPr lang="de-DE"/>
              <a:t>Ansprechpersonen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Inhalte dieser Einführungsveranstaltung</a:t>
            </a:r>
          </a:p>
        </p:txBody>
      </p:sp>
    </p:spTree>
    <p:extLst>
      <p:ext uri="{BB962C8B-B14F-4D97-AF65-F5344CB8AC3E}">
        <p14:creationId xmlns:p14="http://schemas.microsoft.com/office/powerpoint/2010/main" val="40270714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/>
              <a:t>Studienprojekte können auch im Rahmen von Unterrichtsvorhaben durchgeführt werden, sofern das organisatorisch umsetzbar ist.</a:t>
            </a:r>
          </a:p>
          <a:p>
            <a:r>
              <a:rPr lang="de-DE"/>
              <a:t>Inhaltlich können sie sich beispielsweise auf die Planung und Strukturierung von Unterricht, auf fachspezifische Gegenstände und die Bedingungen entsprechender Lern- und Erfahrungsprozesse, die Lehrer-Schüler-Beziehung, auf Diagnostik, individuelle Förderung oder Klassenführung beziehen.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Unterrichtsvorhaben und Studienprojekte (2)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462E1E41-696C-4A21-BAE6-2EAFEA4EA9E3}"/>
              </a:ext>
            </a:extLst>
          </p:cNvPr>
          <p:cNvSpPr/>
          <p:nvPr/>
        </p:nvSpPr>
        <p:spPr>
          <a:xfrm>
            <a:off x="1403648" y="592881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/>
              <a:t>SP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56E943B-01F7-4458-98AD-588EF59C167E}"/>
              </a:ext>
            </a:extLst>
          </p:cNvPr>
          <p:cNvSpPr/>
          <p:nvPr/>
        </p:nvSpPr>
        <p:spPr>
          <a:xfrm>
            <a:off x="2230800" y="5928819"/>
            <a:ext cx="720000" cy="72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/>
              <a:t>UV</a:t>
            </a: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B6E8B4D3-5D9A-4415-A542-4BB8CF76E34F}"/>
              </a:ext>
            </a:extLst>
          </p:cNvPr>
          <p:cNvSpPr/>
          <p:nvPr/>
        </p:nvSpPr>
        <p:spPr>
          <a:xfrm>
            <a:off x="4842208" y="6063008"/>
            <a:ext cx="163444" cy="451621"/>
          </a:xfrm>
          <a:custGeom>
            <a:avLst/>
            <a:gdLst>
              <a:gd name="connsiteX0" fmla="*/ 81722 w 163444"/>
              <a:gd name="connsiteY0" fmla="*/ 0 h 451621"/>
              <a:gd name="connsiteX1" fmla="*/ 101962 w 163444"/>
              <a:gd name="connsiteY1" fmla="*/ 24531 h 451621"/>
              <a:gd name="connsiteX2" fmla="*/ 163444 w 163444"/>
              <a:gd name="connsiteY2" fmla="*/ 225810 h 451621"/>
              <a:gd name="connsiteX3" fmla="*/ 101962 w 163444"/>
              <a:gd name="connsiteY3" fmla="*/ 427090 h 451621"/>
              <a:gd name="connsiteX4" fmla="*/ 81722 w 163444"/>
              <a:gd name="connsiteY4" fmla="*/ 451621 h 451621"/>
              <a:gd name="connsiteX5" fmla="*/ 61482 w 163444"/>
              <a:gd name="connsiteY5" fmla="*/ 427090 h 451621"/>
              <a:gd name="connsiteX6" fmla="*/ 0 w 163444"/>
              <a:gd name="connsiteY6" fmla="*/ 225810 h 451621"/>
              <a:gd name="connsiteX7" fmla="*/ 61482 w 163444"/>
              <a:gd name="connsiteY7" fmla="*/ 24531 h 451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3444" h="451621">
                <a:moveTo>
                  <a:pt x="81722" y="0"/>
                </a:moveTo>
                <a:lnTo>
                  <a:pt x="101962" y="24531"/>
                </a:lnTo>
                <a:cubicBezTo>
                  <a:pt x="140779" y="81987"/>
                  <a:pt x="163444" y="151252"/>
                  <a:pt x="163444" y="225810"/>
                </a:cubicBezTo>
                <a:cubicBezTo>
                  <a:pt x="163444" y="300369"/>
                  <a:pt x="140779" y="369634"/>
                  <a:pt x="101962" y="427090"/>
                </a:cubicBezTo>
                <a:lnTo>
                  <a:pt x="81722" y="451621"/>
                </a:lnTo>
                <a:lnTo>
                  <a:pt x="61482" y="427090"/>
                </a:lnTo>
                <a:cubicBezTo>
                  <a:pt x="22666" y="369634"/>
                  <a:pt x="0" y="300369"/>
                  <a:pt x="0" y="225810"/>
                </a:cubicBezTo>
                <a:cubicBezTo>
                  <a:pt x="0" y="151252"/>
                  <a:pt x="22666" y="81987"/>
                  <a:pt x="61482" y="24531"/>
                </a:cubicBez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6AE607FB-9550-406F-9DD8-AC13E828314F}"/>
              </a:ext>
            </a:extLst>
          </p:cNvPr>
          <p:cNvSpPr/>
          <p:nvPr/>
        </p:nvSpPr>
        <p:spPr>
          <a:xfrm>
            <a:off x="4252861" y="5928819"/>
            <a:ext cx="638278" cy="720000"/>
          </a:xfrm>
          <a:custGeom>
            <a:avLst/>
            <a:gdLst>
              <a:gd name="connsiteX0" fmla="*/ 360000 w 638278"/>
              <a:gd name="connsiteY0" fmla="*/ 0 h 720000"/>
              <a:gd name="connsiteX1" fmla="*/ 614559 w 638278"/>
              <a:gd name="connsiteY1" fmla="*/ 105442 h 720000"/>
              <a:gd name="connsiteX2" fmla="*/ 638278 w 638278"/>
              <a:gd name="connsiteY2" fmla="*/ 134190 h 720000"/>
              <a:gd name="connsiteX3" fmla="*/ 618038 w 638278"/>
              <a:gd name="connsiteY3" fmla="*/ 158721 h 720000"/>
              <a:gd name="connsiteX4" fmla="*/ 556556 w 638278"/>
              <a:gd name="connsiteY4" fmla="*/ 360000 h 720000"/>
              <a:gd name="connsiteX5" fmla="*/ 618038 w 638278"/>
              <a:gd name="connsiteY5" fmla="*/ 561280 h 720000"/>
              <a:gd name="connsiteX6" fmla="*/ 638278 w 638278"/>
              <a:gd name="connsiteY6" fmla="*/ 585811 h 720000"/>
              <a:gd name="connsiteX7" fmla="*/ 614559 w 638278"/>
              <a:gd name="connsiteY7" fmla="*/ 614559 h 720000"/>
              <a:gd name="connsiteX8" fmla="*/ 360000 w 638278"/>
              <a:gd name="connsiteY8" fmla="*/ 720000 h 720000"/>
              <a:gd name="connsiteX9" fmla="*/ 0 w 638278"/>
              <a:gd name="connsiteY9" fmla="*/ 360000 h 720000"/>
              <a:gd name="connsiteX10" fmla="*/ 360000 w 638278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8278" h="720000">
                <a:moveTo>
                  <a:pt x="360000" y="0"/>
                </a:moveTo>
                <a:cubicBezTo>
                  <a:pt x="459412" y="0"/>
                  <a:pt x="549412" y="40295"/>
                  <a:pt x="614559" y="105442"/>
                </a:cubicBezTo>
                <a:lnTo>
                  <a:pt x="638278" y="134190"/>
                </a:lnTo>
                <a:lnTo>
                  <a:pt x="618038" y="158721"/>
                </a:lnTo>
                <a:cubicBezTo>
                  <a:pt x="579222" y="216177"/>
                  <a:pt x="556556" y="285442"/>
                  <a:pt x="556556" y="360000"/>
                </a:cubicBezTo>
                <a:cubicBezTo>
                  <a:pt x="556556" y="434559"/>
                  <a:pt x="579222" y="503824"/>
                  <a:pt x="618038" y="561280"/>
                </a:cubicBezTo>
                <a:lnTo>
                  <a:pt x="638278" y="585811"/>
                </a:lnTo>
                <a:lnTo>
                  <a:pt x="614559" y="614559"/>
                </a:lnTo>
                <a:cubicBezTo>
                  <a:pt x="549412" y="679706"/>
                  <a:pt x="459412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/>
              <a:t>SP</a:t>
            </a:r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80D12DD9-CEAD-416B-AA48-F7108FEBC142}"/>
              </a:ext>
            </a:extLst>
          </p:cNvPr>
          <p:cNvSpPr/>
          <p:nvPr/>
        </p:nvSpPr>
        <p:spPr>
          <a:xfrm>
            <a:off x="4956721" y="5928818"/>
            <a:ext cx="638278" cy="720000"/>
          </a:xfrm>
          <a:custGeom>
            <a:avLst/>
            <a:gdLst>
              <a:gd name="connsiteX0" fmla="*/ 278278 w 638278"/>
              <a:gd name="connsiteY0" fmla="*/ 0 h 720000"/>
              <a:gd name="connsiteX1" fmla="*/ 638278 w 638278"/>
              <a:gd name="connsiteY1" fmla="*/ 360000 h 720000"/>
              <a:gd name="connsiteX2" fmla="*/ 278278 w 638278"/>
              <a:gd name="connsiteY2" fmla="*/ 720000 h 720000"/>
              <a:gd name="connsiteX3" fmla="*/ 23720 w 638278"/>
              <a:gd name="connsiteY3" fmla="*/ 614559 h 720000"/>
              <a:gd name="connsiteX4" fmla="*/ 0 w 638278"/>
              <a:gd name="connsiteY4" fmla="*/ 585811 h 720000"/>
              <a:gd name="connsiteX5" fmla="*/ 20240 w 638278"/>
              <a:gd name="connsiteY5" fmla="*/ 561280 h 720000"/>
              <a:gd name="connsiteX6" fmla="*/ 81722 w 638278"/>
              <a:gd name="connsiteY6" fmla="*/ 360000 h 720000"/>
              <a:gd name="connsiteX7" fmla="*/ 20240 w 638278"/>
              <a:gd name="connsiteY7" fmla="*/ 158721 h 720000"/>
              <a:gd name="connsiteX8" fmla="*/ 0 w 638278"/>
              <a:gd name="connsiteY8" fmla="*/ 134190 h 720000"/>
              <a:gd name="connsiteX9" fmla="*/ 23720 w 638278"/>
              <a:gd name="connsiteY9" fmla="*/ 105442 h 720000"/>
              <a:gd name="connsiteX10" fmla="*/ 278278 w 638278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8278" h="720000">
                <a:moveTo>
                  <a:pt x="278278" y="0"/>
                </a:moveTo>
                <a:cubicBezTo>
                  <a:pt x="477101" y="0"/>
                  <a:pt x="638278" y="161177"/>
                  <a:pt x="638278" y="360000"/>
                </a:cubicBezTo>
                <a:cubicBezTo>
                  <a:pt x="638278" y="558823"/>
                  <a:pt x="477101" y="720000"/>
                  <a:pt x="278278" y="720000"/>
                </a:cubicBezTo>
                <a:cubicBezTo>
                  <a:pt x="178867" y="720000"/>
                  <a:pt x="88867" y="679706"/>
                  <a:pt x="23720" y="614559"/>
                </a:cubicBezTo>
                <a:lnTo>
                  <a:pt x="0" y="585811"/>
                </a:lnTo>
                <a:lnTo>
                  <a:pt x="20240" y="561280"/>
                </a:lnTo>
                <a:cubicBezTo>
                  <a:pt x="59057" y="503824"/>
                  <a:pt x="81722" y="434559"/>
                  <a:pt x="81722" y="360000"/>
                </a:cubicBezTo>
                <a:cubicBezTo>
                  <a:pt x="81722" y="285442"/>
                  <a:pt x="59057" y="216177"/>
                  <a:pt x="20240" y="158721"/>
                </a:cubicBezTo>
                <a:lnTo>
                  <a:pt x="0" y="134190"/>
                </a:lnTo>
                <a:lnTo>
                  <a:pt x="23720" y="105442"/>
                </a:lnTo>
                <a:cubicBezTo>
                  <a:pt x="88867" y="40295"/>
                  <a:pt x="178867" y="0"/>
                  <a:pt x="278278" y="0"/>
                </a:cubicBezTo>
                <a:close/>
              </a:path>
            </a:pathLst>
          </a:cu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/>
              <a:t>UV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31C63DE-D560-4CEA-9F62-34B25EBEC65A}"/>
              </a:ext>
            </a:extLst>
          </p:cNvPr>
          <p:cNvSpPr/>
          <p:nvPr/>
        </p:nvSpPr>
        <p:spPr>
          <a:xfrm>
            <a:off x="6423564" y="592881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/>
              <a:t>SP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A21593F-987B-4100-BBD3-A998BA800D3A}"/>
              </a:ext>
            </a:extLst>
          </p:cNvPr>
          <p:cNvSpPr/>
          <p:nvPr/>
        </p:nvSpPr>
        <p:spPr>
          <a:xfrm>
            <a:off x="6531564" y="5982818"/>
            <a:ext cx="612000" cy="612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/>
              <a:t>UV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54E48DD1-1E7F-4940-B6B6-6C0F99980068}"/>
              </a:ext>
            </a:extLst>
          </p:cNvPr>
          <p:cNvSpPr/>
          <p:nvPr/>
        </p:nvSpPr>
        <p:spPr>
          <a:xfrm>
            <a:off x="8204255" y="5928818"/>
            <a:ext cx="720000" cy="72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/>
              <a:t>UV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48D454F-E62A-4438-B7BE-D2EA1BAE3BC0}"/>
              </a:ext>
            </a:extLst>
          </p:cNvPr>
          <p:cNvSpPr/>
          <p:nvPr/>
        </p:nvSpPr>
        <p:spPr>
          <a:xfrm>
            <a:off x="8217902" y="5982818"/>
            <a:ext cx="612000" cy="61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/>
              <a:t>SP</a:t>
            </a:r>
          </a:p>
        </p:txBody>
      </p:sp>
    </p:spTree>
    <p:extLst>
      <p:ext uri="{BB962C8B-B14F-4D97-AF65-F5344CB8AC3E}">
        <p14:creationId xmlns:p14="http://schemas.microsoft.com/office/powerpoint/2010/main" val="3775175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de-DE"/>
              <a:t>Die Federführung für die Studienprojekte liegt auf Seiten der Hochschule.</a:t>
            </a:r>
          </a:p>
          <a:p>
            <a:r>
              <a:rPr lang="de-DE"/>
              <a:t>Unterrichtsvorhaben sind zentrale Bestandteile der schulischen Begleitung.</a:t>
            </a:r>
          </a:p>
          <a:p>
            <a:r>
              <a:rPr lang="de-DE"/>
              <a:t>Bei begründeten rechtlichen Bedenken hinsichtlich der inhaltlichen oder methodischen Ausrichtung eines konkreten Studienprojekts besitzen die Schulleitungen ein Vetorecht.</a:t>
            </a:r>
            <a:endParaRPr lang="de-DE">
              <a:cs typeface="Calibri"/>
            </a:endParaRPr>
          </a:p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Unterrichtsvorhaben und Studienprojekte (3)</a:t>
            </a:r>
          </a:p>
        </p:txBody>
      </p:sp>
    </p:spTree>
    <p:extLst>
      <p:ext uri="{BB962C8B-B14F-4D97-AF65-F5344CB8AC3E}">
        <p14:creationId xmlns:p14="http://schemas.microsoft.com/office/powerpoint/2010/main" val="753508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7A004FE-EE1D-43EE-A364-A330E5DF2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/>
              <a:t>Angebote und Aufgaben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5F16BB-2DAF-4333-AA79-6E35724C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D7482DE-0D43-450E-860F-01BC05B0613F}"/>
              </a:ext>
            </a:extLst>
          </p:cNvPr>
          <p:cNvGraphicFramePr>
            <a:graphicFrameLocks noGrp="1"/>
          </p:cNvGraphicFramePr>
          <p:nvPr/>
        </p:nvGraphicFramePr>
        <p:xfrm>
          <a:off x="107504" y="1196752"/>
          <a:ext cx="8928992" cy="515959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96687445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43698125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01920567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604726389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640149850"/>
                    </a:ext>
                  </a:extLst>
                </a:gridCol>
              </a:tblGrid>
              <a:tr h="492955">
                <a:tc gridSpan="5">
                  <a:txBody>
                    <a:bodyPr/>
                    <a:lstStyle/>
                    <a:p>
                      <a:pPr algn="ctr"/>
                      <a:r>
                        <a:rPr lang="de-DE" sz="2400"/>
                        <a:t>390 Zeitstunden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10884"/>
                  </a:ext>
                </a:extLst>
              </a:tr>
              <a:tr h="492955">
                <a:tc rowSpan="3">
                  <a:txBody>
                    <a:bodyPr/>
                    <a:lstStyle/>
                    <a:p>
                      <a:pPr algn="ctr"/>
                      <a:r>
                        <a:rPr lang="de-DE" sz="2400"/>
                        <a:t>140 Zeitstunden</a:t>
                      </a:r>
                      <a:br>
                        <a:rPr lang="de-DE" sz="2400"/>
                      </a:br>
                      <a:r>
                        <a:rPr lang="de-DE" sz="2400"/>
                        <a:t>Individuelle Vor- und Nachbereitung</a:t>
                      </a:r>
                    </a:p>
                  </a:txBody>
                  <a:tcPr vert="vert27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sz="2400"/>
                        <a:t>250 Zeitstunden Anwesenheit in Schule und ZfsL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790528"/>
                  </a:ext>
                </a:extLst>
              </a:tr>
              <a:tr h="128168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Teilnahme an ZfsL-Veranstaltungen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Begleitveranstaltungen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Kollegiale Arbeitsformen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Praxisbegleitung bei Unterrichtsvorhaben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Bilanz- und Perspektivgespräch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50-70 UR-Stunden</a:t>
                      </a:r>
                      <a:br>
                        <a:rPr lang="de-DE" sz="2400"/>
                      </a:br>
                      <a:r>
                        <a:rPr lang="de-DE" sz="2400"/>
                        <a:t>Unterricht unter Begleitung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Weiteres in der Schule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Anwesenheitszeiten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Personenorientierte 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Hospitationen im Unterricht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Weiterer Unterricht unter Begleitung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Konferenzen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Beratungsanlässen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standortspezifischen Veranstaltungen</a:t>
                      </a:r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255593"/>
                  </a:ext>
                </a:extLst>
              </a:tr>
              <a:tr h="28920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Je 5-15 UR-Stunden</a:t>
                      </a:r>
                      <a:br>
                        <a:rPr lang="de-DE" sz="2400"/>
                      </a:br>
                      <a:r>
                        <a:rPr lang="de-DE" sz="2400"/>
                        <a:t>für je 1 UR-Vorhaben</a:t>
                      </a:r>
                      <a:br>
                        <a:rPr lang="de-DE" sz="2400"/>
                      </a:br>
                      <a:r>
                        <a:rPr lang="de-DE" sz="2400"/>
                        <a:t>pro Fach</a:t>
                      </a:r>
                      <a:br>
                        <a:rPr lang="de-DE" sz="2400"/>
                      </a:br>
                      <a:r>
                        <a:rPr lang="de-DE" sz="2400"/>
                        <a:t> </a:t>
                      </a:r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82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357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/>
              <a:t>Forschende Gäste in der Schule</a:t>
            </a:r>
          </a:p>
          <a:p>
            <a:r>
              <a:rPr lang="de-DE"/>
              <a:t>Keine alleinige Verantwortung für SuS</a:t>
            </a:r>
          </a:p>
          <a:p>
            <a:r>
              <a:rPr lang="de-DE"/>
              <a:t>Immer gemeinsam mit anwesender Lehrkraft: Unterricht, Aufsicht, Wandertag, ...</a:t>
            </a:r>
          </a:p>
          <a:p>
            <a:r>
              <a:rPr lang="de-DE"/>
              <a:t>Keine Benotung, Bewertung, Eignungsaussage für PSS durch Schule oder ZfsL</a:t>
            </a:r>
          </a:p>
          <a:p>
            <a:r>
              <a:rPr lang="de-DE"/>
              <a:t>Begleitung und Beobachtung von Schule</a:t>
            </a:r>
          </a:p>
          <a:p>
            <a:r>
              <a:rPr lang="de-DE"/>
              <a:t>Grundlegende Professionalisierung</a:t>
            </a:r>
          </a:p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Rolle der Praxissemesterstudierenden</a:t>
            </a:r>
          </a:p>
        </p:txBody>
      </p:sp>
    </p:spTree>
    <p:extLst>
      <p:ext uri="{BB962C8B-B14F-4D97-AF65-F5344CB8AC3E}">
        <p14:creationId xmlns:p14="http://schemas.microsoft.com/office/powerpoint/2010/main" val="3649334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/>
              <a:t>Stets Rücksprache mit Abba und Fachlehrkraft</a:t>
            </a:r>
          </a:p>
          <a:p>
            <a:r>
              <a:rPr lang="de-DE"/>
              <a:t>Mo – Do: Schule; Fr: ZfsL oder Hochschule</a:t>
            </a:r>
          </a:p>
          <a:p>
            <a:r>
              <a:rPr lang="de-DE"/>
              <a:t>Schulleiterin oder Schulleiter: weisungsbefugt</a:t>
            </a:r>
          </a:p>
          <a:p>
            <a:r>
              <a:rPr lang="de-DE"/>
              <a:t>Abba ist verantwortlich für Praxissemester</a:t>
            </a:r>
          </a:p>
          <a:p>
            <a:r>
              <a:rPr lang="de-DE"/>
              <a:t>Alle Begleitformate von Schule und ZfsL sind verbindlich </a:t>
            </a:r>
            <a:r>
              <a:rPr lang="de-DE">
                <a:sym typeface="Wingdings" panose="05000000000000000000" pitchFamily="2" charset="2"/>
              </a:rPr>
              <a:t> Teilnahmepflicht</a:t>
            </a:r>
            <a:endParaRPr lang="de-DE"/>
          </a:p>
          <a:p>
            <a:r>
              <a:rPr lang="de-DE"/>
              <a:t>Nachweise </a:t>
            </a:r>
          </a:p>
          <a:p>
            <a:pPr lvl="1"/>
            <a:r>
              <a:rPr lang="de-DE"/>
              <a:t>Ihr Laufzettel für ZfsL-Veranstaltungen</a:t>
            </a:r>
          </a:p>
          <a:p>
            <a:pPr lvl="1"/>
            <a:r>
              <a:rPr lang="de-DE"/>
              <a:t>Schulspezifische Formate</a:t>
            </a:r>
          </a:p>
          <a:p>
            <a:r>
              <a:rPr lang="de-DE"/>
              <a:t>Sonstige Rechte &amp; Pflichten </a:t>
            </a:r>
            <a:r>
              <a:rPr lang="de-DE">
                <a:sym typeface="Wingdings" pitchFamily="2" charset="2"/>
              </a:rPr>
              <a:t> Dokumente ZfL</a:t>
            </a:r>
            <a:endParaRPr lang="de-DE"/>
          </a:p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Rolle der Praxissemesterstudierenden</a:t>
            </a:r>
          </a:p>
        </p:txBody>
      </p:sp>
    </p:spTree>
    <p:extLst>
      <p:ext uri="{BB962C8B-B14F-4D97-AF65-F5344CB8AC3E}">
        <p14:creationId xmlns:p14="http://schemas.microsoft.com/office/powerpoint/2010/main" val="20800592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/>
              <a:t>„Die Praxiselemente ermöglichen, im Rahmen des forschenden Lernens, alle dafür wesentlichen Aspekte von Unterricht und Schulleben zu beobachten, zu analysieren, zu reflektieren und zu erproben.“ (Praxiselementeerlass)</a:t>
            </a:r>
          </a:p>
          <a:p>
            <a:r>
              <a:rPr lang="de-DE"/>
              <a:t>Sie nehmen dieses Angebot an, um Ihre Professionsorientierung durch Verknüpfung Ihres Theoriewissens mit den Handlungsbedingungen von Schule und Unterricht zu stärken.</a:t>
            </a:r>
          </a:p>
          <a:p>
            <a:r>
              <a:rPr lang="de-DE"/>
              <a:t>Siehe auch: Orientierungsrahmen PS für die Ausbildungsregion Münster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Rolle der Praxissemesterstudierenden</a:t>
            </a:r>
          </a:p>
        </p:txBody>
      </p:sp>
      <p:pic>
        <p:nvPicPr>
          <p:cNvPr id="4" name="Grafik 3">
            <a:hlinkClick r:id="rId3"/>
            <a:extLst>
              <a:ext uri="{FF2B5EF4-FFF2-40B4-BE49-F238E27FC236}">
                <a16:creationId xmlns:a16="http://schemas.microsoft.com/office/drawing/2014/main" id="{ADE59455-23E7-4F52-B8E2-C2FB95AF5E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5461475"/>
            <a:ext cx="1260000" cy="1260000"/>
          </a:xfrm>
          <a:prstGeom prst="rect">
            <a:avLst/>
          </a:prstGeom>
        </p:spPr>
      </p:pic>
      <p:pic>
        <p:nvPicPr>
          <p:cNvPr id="6" name="Grafik 5">
            <a:hlinkClick r:id="rId5"/>
            <a:extLst>
              <a:ext uri="{FF2B5EF4-FFF2-40B4-BE49-F238E27FC236}">
                <a16:creationId xmlns:a16="http://schemas.microsoft.com/office/drawing/2014/main" id="{46E295B9-1E37-4E9C-B8AC-09E166C456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26800" y="5446578"/>
            <a:ext cx="1260000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1687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15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Schulgruppe: Alle PSS einer Schule</a:t>
            </a:r>
          </a:p>
          <a:p>
            <a:r>
              <a:rPr lang="de-DE" dirty="0"/>
              <a:t>Überfachliche Gruppe: Mehrere Schulgruppen</a:t>
            </a:r>
          </a:p>
          <a:p>
            <a:pPr lvl="1"/>
            <a:r>
              <a:rPr lang="de-DE" dirty="0"/>
              <a:t>Zuordnung und Termine </a:t>
            </a:r>
            <a:r>
              <a:rPr lang="de-DE" dirty="0">
                <a:sym typeface="Wingdings" pitchFamily="2" charset="2"/>
              </a:rPr>
              <a:t> Laufzettel, Übersicht</a:t>
            </a:r>
            <a:endParaRPr lang="de-DE" dirty="0"/>
          </a:p>
          <a:p>
            <a:pPr lvl="1"/>
            <a:r>
              <a:rPr lang="de-DE" dirty="0"/>
              <a:t>Erstes Treffen: Heute im Anschluss</a:t>
            </a:r>
            <a:endParaRPr lang="de-DE" dirty="0">
              <a:sym typeface="Wingdings" pitchFamily="2" charset="2"/>
            </a:endParaRPr>
          </a:p>
          <a:p>
            <a:r>
              <a:rPr lang="de-DE" dirty="0"/>
              <a:t>Fachliche Gruppe: Alle PSS eines Fachs</a:t>
            </a:r>
          </a:p>
          <a:p>
            <a:pPr lvl="1"/>
            <a:r>
              <a:rPr lang="de-DE" dirty="0"/>
              <a:t>D, E, EK: Mehrere Gruppen, teilw. Kooperation</a:t>
            </a:r>
          </a:p>
          <a:p>
            <a:pPr lvl="1"/>
            <a:r>
              <a:rPr lang="de-DE" dirty="0"/>
              <a:t>Kleine Gruppen: Teilweise individuelle Regelungen</a:t>
            </a:r>
          </a:p>
          <a:p>
            <a:pPr lvl="1"/>
            <a:r>
              <a:rPr lang="de-DE" dirty="0"/>
              <a:t>Treffen der fachlichen Gruppen: Übersicht</a:t>
            </a:r>
          </a:p>
          <a:p>
            <a:r>
              <a:rPr lang="de-DE" dirty="0"/>
              <a:t>Verhinderte Fachleitung </a:t>
            </a:r>
            <a:r>
              <a:rPr lang="de-DE" dirty="0">
                <a:sym typeface="Wingdings" panose="05000000000000000000" pitchFamily="2" charset="2"/>
              </a:rPr>
              <a:t> Individuelle Regelung</a:t>
            </a:r>
          </a:p>
          <a:p>
            <a:r>
              <a:rPr lang="de-DE" dirty="0">
                <a:sym typeface="Wingdings" panose="05000000000000000000" pitchFamily="2" charset="2"/>
              </a:rPr>
              <a:t>Frühe Terminabsprache: F</a:t>
            </a:r>
            <a:r>
              <a:rPr lang="de-DE" dirty="0"/>
              <a:t>erien, Fortbildungstage, Feiertage, abwesende Lerngruppen, abwesende Lehrkräfte, bewegliche Ferientage, …</a:t>
            </a:r>
          </a:p>
          <a:p>
            <a:r>
              <a:rPr lang="de-DE" dirty="0"/>
              <a:t>Fr. 31.01.2025: Ende des schulpraktischen Teils</a:t>
            </a:r>
          </a:p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 dirty="0"/>
              <a:t>Organisatorisches und Termine</a:t>
            </a:r>
          </a:p>
        </p:txBody>
      </p:sp>
      <p:pic>
        <p:nvPicPr>
          <p:cNvPr id="6" name="Grafik 5">
            <a:hlinkClick r:id="rId3"/>
            <a:extLst>
              <a:ext uri="{FF2B5EF4-FFF2-40B4-BE49-F238E27FC236}">
                <a16:creationId xmlns:a16="http://schemas.microsoft.com/office/drawing/2014/main" id="{27964416-A0F3-D1EC-F306-F86D4F16EC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3449" y="1262288"/>
            <a:ext cx="1476829" cy="147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8436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de-DE"/>
              <a:t>Krankmeldung an </a:t>
            </a:r>
          </a:p>
          <a:p>
            <a:pPr lvl="1"/>
            <a:r>
              <a:rPr lang="de-DE"/>
              <a:t>ZfL	praxissemester@uni-muenster.de </a:t>
            </a:r>
          </a:p>
          <a:p>
            <a:pPr lvl="1"/>
            <a:r>
              <a:rPr lang="de-DE"/>
              <a:t>Schule	Sekretariat, Abba und betroffene Lehrkräfte</a:t>
            </a:r>
          </a:p>
          <a:p>
            <a:pPr lvl="1"/>
            <a:r>
              <a:rPr lang="de-DE"/>
              <a:t>ZfsL	praba-gyge@zfsl-rheine.nrw.schule und betroffene FL</a:t>
            </a:r>
          </a:p>
          <a:p>
            <a:r>
              <a:rPr lang="de-DE"/>
              <a:t>Nach dem dritten Fehltag in Folge</a:t>
            </a:r>
          </a:p>
          <a:p>
            <a:pPr lvl="1"/>
            <a:r>
              <a:rPr lang="de-DE"/>
              <a:t>Attest / Arbeitsunfähigkeitsbescheinigung erforderlich</a:t>
            </a:r>
          </a:p>
          <a:p>
            <a:pPr lvl="1"/>
            <a:r>
              <a:rPr lang="de-DE"/>
              <a:t>Original </a:t>
            </a:r>
            <a:r>
              <a:rPr lang="de-DE">
                <a:sym typeface="Wingdings" panose="05000000000000000000" pitchFamily="2" charset="2"/>
              </a:rPr>
              <a:t> Schule</a:t>
            </a:r>
          </a:p>
          <a:p>
            <a:pPr lvl="1"/>
            <a:r>
              <a:rPr lang="de-DE">
                <a:sym typeface="Wingdings" panose="05000000000000000000" pitchFamily="2" charset="2"/>
              </a:rPr>
              <a:t>Kopie / Foto / Scan  ZfL und Praba</a:t>
            </a:r>
            <a:endParaRPr lang="de-DE"/>
          </a:p>
          <a:p>
            <a:r>
              <a:rPr lang="de-DE"/>
              <a:t>Hinweise für schwangere und stillende PSS</a:t>
            </a:r>
          </a:p>
          <a:p>
            <a:pPr lvl="1"/>
            <a:r>
              <a:rPr lang="de-DE"/>
              <a:t>Melden Sie sich frühzeitig bei Schulleitung, ZfL und Praba</a:t>
            </a:r>
          </a:p>
          <a:p>
            <a:pPr lvl="1"/>
            <a:r>
              <a:rPr lang="de-DE"/>
              <a:t>Schutzfunktion für Schwangere und Kind</a:t>
            </a:r>
          </a:p>
          <a:p>
            <a:pPr lvl="2"/>
            <a:r>
              <a:rPr lang="de-DE"/>
              <a:t>Umgang mit SuS, Gefahrstoffen, gefährlichen Situationen</a:t>
            </a:r>
          </a:p>
          <a:p>
            <a:pPr lvl="2"/>
            <a:r>
              <a:rPr lang="de-DE"/>
              <a:t>Abklärung des Impfstatus durch zuständige Behörde</a:t>
            </a:r>
          </a:p>
          <a:p>
            <a:pPr lvl="2"/>
            <a:r>
              <a:rPr lang="de-DE"/>
              <a:t>Klärung des zulässigen Einsatzes im Einzelfall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Organisatorisches und Fehlzeiten</a:t>
            </a:r>
          </a:p>
        </p:txBody>
      </p:sp>
    </p:spTree>
    <p:extLst>
      <p:ext uri="{BB962C8B-B14F-4D97-AF65-F5344CB8AC3E}">
        <p14:creationId xmlns:p14="http://schemas.microsoft.com/office/powerpoint/2010/main" val="42579898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/>
              <a:t>Praxissemesterbeauftragte im ZfsL für organisatorische und allgemeine Fragen:</a:t>
            </a:r>
          </a:p>
          <a:p>
            <a:pPr lvl="1"/>
            <a:r>
              <a:rPr lang="de-DE"/>
              <a:t>Dr. Christian Kemmer  und Anke Tröster-Lanzrath</a:t>
            </a:r>
          </a:p>
          <a:p>
            <a:pPr lvl="1"/>
            <a:r>
              <a:rPr lang="de-DE"/>
              <a:t>praba-gyge@zfsl-rheine.nrw.schule</a:t>
            </a:r>
          </a:p>
          <a:p>
            <a:r>
              <a:rPr lang="de-DE"/>
              <a:t>Fachliche und überfachliche Begleitung im ZfsL für inhaltliche Fragestellungen</a:t>
            </a:r>
          </a:p>
          <a:p>
            <a:r>
              <a:rPr lang="de-DE"/>
              <a:t>Abba und Fachlehrkräfte an der Schule</a:t>
            </a:r>
          </a:p>
          <a:p>
            <a:r>
              <a:rPr lang="de-DE"/>
              <a:t>Universitätspersonal für Studienprojekte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Ansprechpersonen</a:t>
            </a:r>
          </a:p>
        </p:txBody>
      </p:sp>
    </p:spTree>
    <p:extLst>
      <p:ext uri="{BB962C8B-B14F-4D97-AF65-F5344CB8AC3E}">
        <p14:creationId xmlns:p14="http://schemas.microsoft.com/office/powerpoint/2010/main" val="27032878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Wenden Sie sich zuerst an die zuständige Ansprechpartnerin oder den zuständigen Ansprechpartner</a:t>
            </a:r>
          </a:p>
          <a:p>
            <a:r>
              <a:rPr lang="de-DE" dirty="0"/>
              <a:t>Für die Schule: Halten Sie auch Rücksprache mit der oder dem Ausbildungsbeauftragten</a:t>
            </a:r>
          </a:p>
          <a:p>
            <a:r>
              <a:rPr lang="de-DE" dirty="0"/>
              <a:t>Erst dann: Fragen Sie bei uns nach:</a:t>
            </a:r>
          </a:p>
          <a:p>
            <a:pPr lvl="1"/>
            <a:r>
              <a:rPr lang="de-DE" dirty="0"/>
              <a:t>praba-gyge@zfsl-rheine.nrw.schule</a:t>
            </a:r>
          </a:p>
          <a:p>
            <a:r>
              <a:rPr lang="de-DE" dirty="0"/>
              <a:t>Aber: 	Werden Sie aktiv, fragen Sie nach!</a:t>
            </a:r>
            <a:br>
              <a:rPr lang="de-DE" dirty="0"/>
            </a:br>
            <a:r>
              <a:rPr lang="de-DE" dirty="0"/>
              <a:t>		Wir unterstützen Sie bei Problemen!</a:t>
            </a:r>
            <a:br>
              <a:rPr lang="de-DE" dirty="0"/>
            </a:br>
            <a:r>
              <a:rPr lang="de-DE" dirty="0"/>
              <a:t>		Melden Sie sich nicht erst im BPG!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Bei Hinweisen, Fragen und Problemen</a:t>
            </a:r>
          </a:p>
        </p:txBody>
      </p:sp>
    </p:spTree>
    <p:extLst>
      <p:ext uri="{BB962C8B-B14F-4D97-AF65-F5344CB8AC3E}">
        <p14:creationId xmlns:p14="http://schemas.microsoft.com/office/powerpoint/2010/main" val="163449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… Ihr durch die eigene Schulzeit gewonnenes Bild vom Lehrerberuf und dem System Schule zu überprüfen,</a:t>
            </a:r>
          </a:p>
          <a:p>
            <a:r>
              <a:rPr lang="de-DE"/>
              <a:t>… Ihre an der Universität gewonnenen Kenntnisse anzuwenden und zu planen, woran Sie noch arbeiten wollen,</a:t>
            </a:r>
          </a:p>
          <a:p>
            <a:r>
              <a:rPr lang="de-DE"/>
              <a:t>… Ihre eigenen Fähigkeiten und Ressourcen für den Lehrerberuf genauer kennenzulernen, zu erweitern und zu reflektieren.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Das Praxissemester ermöglicht Ihnen, …</a:t>
            </a:r>
          </a:p>
        </p:txBody>
      </p:sp>
    </p:spTree>
    <p:extLst>
      <p:ext uri="{BB962C8B-B14F-4D97-AF65-F5344CB8AC3E}">
        <p14:creationId xmlns:p14="http://schemas.microsoft.com/office/powerpoint/2010/main" val="3408741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/>
              <a:t>Bewertungsfreier Raum</a:t>
            </a:r>
            <a:endParaRPr lang="de-DE">
              <a:solidFill>
                <a:schemeClr val="tx1"/>
              </a:solidFill>
            </a:endParaRPr>
          </a:p>
          <a:p>
            <a:r>
              <a:rPr lang="de-DE"/>
              <a:t>Viel Zeit und Gelegenheit zum Ausprobieren, Erforschen, Hinterfragen</a:t>
            </a:r>
            <a:endParaRPr lang="de-DE">
              <a:solidFill>
                <a:schemeClr val="tx1"/>
              </a:solidFill>
            </a:endParaRPr>
          </a:p>
          <a:p>
            <a:r>
              <a:rPr lang="de-DE"/>
              <a:t>Kaum äußere Zwänge</a:t>
            </a:r>
            <a:endParaRPr lang="de-DE">
              <a:solidFill>
                <a:schemeClr val="tx1"/>
              </a:solidFill>
            </a:endParaRPr>
          </a:p>
          <a:p>
            <a:r>
              <a:rPr lang="de-DE"/>
              <a:t>Bringen Sie Ihre Themen, Wünsche &amp; Fragen ein!</a:t>
            </a:r>
            <a:endParaRPr lang="de-DE">
              <a:solidFill>
                <a:schemeClr val="tx1"/>
              </a:solidFill>
            </a:endParaRPr>
          </a:p>
          <a:p>
            <a:r>
              <a:rPr lang="de-DE"/>
              <a:t>Nehmen Sie Beratung wahr! Stellen Sie Fragen!</a:t>
            </a:r>
            <a:endParaRPr lang="de-DE">
              <a:solidFill>
                <a:schemeClr val="tx1"/>
              </a:solidFill>
            </a:endParaRPr>
          </a:p>
          <a:p>
            <a:r>
              <a:rPr lang="de-DE"/>
              <a:t>Das Praxissemester wird ein großer Gewinn für Sie, wenn Sie unsere Angebote wahrnehmen sowie in Vor- und Nachbereitung aktiv sind.</a:t>
            </a:r>
            <a:endParaRPr lang="de-DE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de-DE" i="1"/>
              <a:t>! Nutzen Sie diese Gelegenheit !</a:t>
            </a:r>
            <a:endParaRPr lang="de-DE" i="1">
              <a:solidFill>
                <a:schemeClr val="tx1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Praxissemester: Eine Chance</a:t>
            </a:r>
          </a:p>
        </p:txBody>
      </p:sp>
    </p:spTree>
    <p:extLst>
      <p:ext uri="{BB962C8B-B14F-4D97-AF65-F5344CB8AC3E}">
        <p14:creationId xmlns:p14="http://schemas.microsoft.com/office/powerpoint/2010/main" val="35473492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/>
              <a:t>Raum für Fragen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87A004FE-EE1D-43EE-A364-A330E5DF2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/>
              <a:t>Angebote und Aufgaben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5F16BB-2DAF-4333-AA79-6E35724C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D7482DE-0D43-450E-860F-01BC05B06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67695"/>
              </p:ext>
            </p:extLst>
          </p:nvPr>
        </p:nvGraphicFramePr>
        <p:xfrm>
          <a:off x="107504" y="1196752"/>
          <a:ext cx="8928992" cy="515959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96687445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43698125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01920567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604726389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640149850"/>
                    </a:ext>
                  </a:extLst>
                </a:gridCol>
              </a:tblGrid>
              <a:tr h="492955">
                <a:tc gridSpan="5">
                  <a:txBody>
                    <a:bodyPr/>
                    <a:lstStyle/>
                    <a:p>
                      <a:pPr algn="ctr"/>
                      <a:r>
                        <a:rPr lang="de-DE" sz="2400"/>
                        <a:t>390 Zeitstunden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10884"/>
                  </a:ext>
                </a:extLst>
              </a:tr>
              <a:tr h="492955">
                <a:tc rowSpan="3">
                  <a:txBody>
                    <a:bodyPr/>
                    <a:lstStyle/>
                    <a:p>
                      <a:pPr algn="ctr"/>
                      <a:r>
                        <a:rPr lang="de-DE" sz="2400"/>
                        <a:t>140 Zeitstunden</a:t>
                      </a:r>
                      <a:br>
                        <a:rPr lang="de-DE" sz="2400"/>
                      </a:br>
                      <a:r>
                        <a:rPr lang="de-DE" sz="2400"/>
                        <a:t>Individuelle Vor- und Nachbereitung</a:t>
                      </a:r>
                    </a:p>
                  </a:txBody>
                  <a:tcPr vert="vert27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sz="2400"/>
                        <a:t>250 Zeitstunden Anwesenheit in Schule und ZfsL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790528"/>
                  </a:ext>
                </a:extLst>
              </a:tr>
              <a:tr h="128168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Teilnahme an ZfsL-Veranstaltungen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Begleitveranstaltungen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Kollegiale Arbeitsformen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Praxisbegleitung bei Unterrichtsvorhaben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Bilanz- und Perspektivgespräch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50-70 UR-Stunden</a:t>
                      </a:r>
                      <a:br>
                        <a:rPr lang="de-DE" sz="2400"/>
                      </a:br>
                      <a:r>
                        <a:rPr lang="de-DE" sz="2400"/>
                        <a:t>Unterricht unter Begleitung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2400"/>
                        <a:t>Weiteres in der Schule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Einführungsveranstaltung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Anwesenheitszeiten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Personenorientierte Beratungsangebote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Hospitationen im Unterricht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Weiterer Unterricht unter Begleitung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Konferenzen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Beratungsanlässen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de-DE" sz="1600"/>
                        <a:t>Teilnahme an 2 standortspezifischen Veranstaltungen</a:t>
                      </a:r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255593"/>
                  </a:ext>
                </a:extLst>
              </a:tr>
              <a:tr h="28920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/>
                        <a:t>Je 5-15 UR-Stunden</a:t>
                      </a:r>
                      <a:br>
                        <a:rPr lang="de-DE" sz="2400"/>
                      </a:br>
                      <a:r>
                        <a:rPr lang="de-DE" sz="2400"/>
                        <a:t>für je 1 UR-Vorhaben</a:t>
                      </a:r>
                      <a:br>
                        <a:rPr lang="de-DE" sz="2400"/>
                      </a:br>
                      <a:r>
                        <a:rPr lang="de-DE" sz="2400"/>
                        <a:t>pro Fach</a:t>
                      </a:r>
                      <a:br>
                        <a:rPr lang="de-DE" sz="2400"/>
                      </a:br>
                      <a:r>
                        <a:rPr lang="de-DE" sz="2400"/>
                        <a:t> </a:t>
                      </a:r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82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05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Konkretisierung der heutigen Inhalte unter schulbezogenen Fragestellungen durch Abba</a:t>
            </a:r>
          </a:p>
          <a:p>
            <a:r>
              <a:rPr lang="de-DE"/>
              <a:t>Information und Beratung zu</a:t>
            </a:r>
          </a:p>
          <a:p>
            <a:pPr lvl="1"/>
            <a:r>
              <a:rPr lang="de-DE"/>
              <a:t>Ansprechpersonen</a:t>
            </a:r>
          </a:p>
          <a:p>
            <a:pPr lvl="1"/>
            <a:r>
              <a:rPr lang="de-DE"/>
              <a:t>Schulorganisation</a:t>
            </a:r>
          </a:p>
          <a:p>
            <a:pPr lvl="1"/>
            <a:r>
              <a:rPr lang="de-DE"/>
              <a:t>Stundenplan</a:t>
            </a:r>
          </a:p>
          <a:p>
            <a:pPr lvl="1"/>
            <a:r>
              <a:rPr lang="de-DE"/>
              <a:t>Anwesenheitszeiten</a:t>
            </a:r>
          </a:p>
          <a:p>
            <a:pPr lvl="1"/>
            <a:r>
              <a:rPr lang="de-DE"/>
              <a:t>Digitale Lernplattform</a:t>
            </a:r>
          </a:p>
          <a:p>
            <a:pPr lvl="1"/>
            <a:r>
              <a:rPr lang="de-DE"/>
              <a:t>…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Schule: Einführungsveranstaltung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Unter einer konkreten Fragestellung aus Ihrer forschenden Grundhaltung heraus</a:t>
            </a:r>
          </a:p>
          <a:p>
            <a:pPr lvl="1"/>
            <a:r>
              <a:rPr lang="de-DE"/>
              <a:t>fachbezogen</a:t>
            </a:r>
          </a:p>
          <a:p>
            <a:pPr lvl="1"/>
            <a:r>
              <a:rPr lang="de-DE"/>
              <a:t>überfachlich</a:t>
            </a:r>
          </a:p>
          <a:p>
            <a:pPr lvl="1"/>
            <a:r>
              <a:rPr lang="de-DE"/>
              <a:t>Verknüpfung von Theorie und Praxis</a:t>
            </a:r>
          </a:p>
          <a:p>
            <a:pPr lvl="1"/>
            <a:r>
              <a:rPr lang="de-DE"/>
              <a:t>…</a:t>
            </a:r>
          </a:p>
          <a:p>
            <a:r>
              <a:rPr lang="de-DE"/>
              <a:t>Möglicher Zugang: Formulierung von Erschließungsfragen vor der Hospitation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Schule: Hospitation im Unterricht</a:t>
            </a:r>
          </a:p>
        </p:txBody>
      </p:sp>
    </p:spTree>
    <p:extLst>
      <p:ext uri="{BB962C8B-B14F-4D97-AF65-F5344CB8AC3E}">
        <p14:creationId xmlns:p14="http://schemas.microsoft.com/office/powerpoint/2010/main" val="301712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/>
              <a:t>Beispiele:</a:t>
            </a:r>
          </a:p>
          <a:p>
            <a:pPr lvl="1"/>
            <a:r>
              <a:rPr lang="de-DE"/>
              <a:t>Lehrerkonferenz</a:t>
            </a:r>
          </a:p>
          <a:p>
            <a:pPr lvl="1"/>
            <a:r>
              <a:rPr lang="de-DE"/>
              <a:t>Erprobungsstufenkonferenz</a:t>
            </a:r>
          </a:p>
          <a:p>
            <a:pPr lvl="1"/>
            <a:r>
              <a:rPr lang="de-DE"/>
              <a:t>Teamkonferenz</a:t>
            </a:r>
          </a:p>
          <a:p>
            <a:pPr lvl="1"/>
            <a:r>
              <a:rPr lang="de-DE"/>
              <a:t>Abteilungskonferenz</a:t>
            </a:r>
          </a:p>
          <a:p>
            <a:pPr lvl="1"/>
            <a:r>
              <a:rPr lang="de-DE"/>
              <a:t>Fachkonferenz</a:t>
            </a:r>
          </a:p>
          <a:p>
            <a:r>
              <a:rPr lang="de-DE"/>
              <a:t>Auch hier: Formulieren Sie vorher für sich einen Beobachtungsauftrag oder eine Frage.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Schule: Teilnahme an 2 Konferenzen</a:t>
            </a:r>
          </a:p>
        </p:txBody>
      </p:sp>
    </p:spTree>
    <p:extLst>
      <p:ext uri="{BB962C8B-B14F-4D97-AF65-F5344CB8AC3E}">
        <p14:creationId xmlns:p14="http://schemas.microsoft.com/office/powerpoint/2010/main" val="2785715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03A57813-61CA-4B72-AFA5-6C929383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/>
              <a:t>Beispiele:</a:t>
            </a:r>
          </a:p>
          <a:p>
            <a:pPr lvl="1"/>
            <a:r>
              <a:rPr lang="de-DE"/>
              <a:t>Lernberatung</a:t>
            </a:r>
          </a:p>
          <a:p>
            <a:pPr lvl="1"/>
            <a:r>
              <a:rPr lang="de-DE"/>
              <a:t>Laufbahnberatung</a:t>
            </a:r>
          </a:p>
          <a:p>
            <a:pPr lvl="1"/>
            <a:r>
              <a:rPr lang="de-DE"/>
              <a:t>Elternsprechtag</a:t>
            </a:r>
          </a:p>
          <a:p>
            <a:pPr lvl="1"/>
            <a:r>
              <a:rPr lang="de-DE"/>
              <a:t>Berufsberatung</a:t>
            </a:r>
          </a:p>
          <a:p>
            <a:pPr lvl="1"/>
            <a:r>
              <a:rPr lang="de-DE"/>
              <a:t>Beratungen nach Unterrichtsbesuchen im VD</a:t>
            </a:r>
          </a:p>
          <a:p>
            <a:pPr lvl="1"/>
            <a:r>
              <a:rPr lang="de-DE"/>
              <a:t>Kollegiale Beratung</a:t>
            </a:r>
          </a:p>
          <a:p>
            <a:r>
              <a:rPr lang="de-DE"/>
              <a:t>Auch hier: Formulieren Sie vorher für sich einen Beobachtungsauftrag oder eine Frage.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03.09.2024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9144000" cy="777875"/>
          </a:xfrm>
        </p:spPr>
        <p:txBody>
          <a:bodyPr>
            <a:normAutofit/>
          </a:bodyPr>
          <a:lstStyle/>
          <a:p>
            <a:r>
              <a:rPr lang="de-DE" sz="3600"/>
              <a:t>Schule: Teilnahme an 2 Beratungsanlässen</a:t>
            </a:r>
          </a:p>
        </p:txBody>
      </p:sp>
    </p:spTree>
    <p:extLst>
      <p:ext uri="{BB962C8B-B14F-4D97-AF65-F5344CB8AC3E}">
        <p14:creationId xmlns:p14="http://schemas.microsoft.com/office/powerpoint/2010/main" val="160243343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acdb04-9bbf-43d9-8455-757accdc3a2a">
      <UserInfo>
        <DisplayName>Besitzer von GyGe PS 2020 WS</DisplayName>
        <AccountId>4</AccountId>
        <AccountType/>
      </UserInfo>
      <UserInfo>
        <DisplayName>Silja Unnerstall</DisplayName>
        <AccountId>35</AccountId>
        <AccountType/>
      </UserInfo>
      <UserInfo>
        <DisplayName>Anke Tröster-Lanzrath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0DAC02D4E0AFA44BDB35130E0148DF9" ma:contentTypeVersion="6" ma:contentTypeDescription="Ein neues Dokument erstellen." ma:contentTypeScope="" ma:versionID="07e3724f75d116c06cebb51e0ef02e9e">
  <xsd:schema xmlns:xsd="http://www.w3.org/2001/XMLSchema" xmlns:xs="http://www.w3.org/2001/XMLSchema" xmlns:p="http://schemas.microsoft.com/office/2006/metadata/properties" xmlns:ns2="0a1f010e-34df-4969-8893-e4d6200455e8" xmlns:ns3="e4acdb04-9bbf-43d9-8455-757accdc3a2a" targetNamespace="http://schemas.microsoft.com/office/2006/metadata/properties" ma:root="true" ma:fieldsID="27eefca0be7f756515f9b4112713e0a1" ns2:_="" ns3:_="">
    <xsd:import namespace="0a1f010e-34df-4969-8893-e4d6200455e8"/>
    <xsd:import namespace="e4acdb04-9bbf-43d9-8455-757accdc3a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1f010e-34df-4969-8893-e4d6200455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acdb04-9bbf-43d9-8455-757accdc3a2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A6FAB7-A9D1-49A0-940D-3B18B29BFF0C}">
  <ds:schemaRefs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0a1f010e-34df-4969-8893-e4d6200455e8"/>
    <ds:schemaRef ds:uri="http://schemas.openxmlformats.org/package/2006/metadata/core-properties"/>
    <ds:schemaRef ds:uri="http://schemas.microsoft.com/office/infopath/2007/PartnerControls"/>
    <ds:schemaRef ds:uri="e4acdb04-9bbf-43d9-8455-757accdc3a2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B1693FB-92B7-4865-A8F2-9622E2998E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A899F5-B368-4B89-815D-57805E3D7B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1f010e-34df-4969-8893-e4d6200455e8"/>
    <ds:schemaRef ds:uri="e4acdb04-9bbf-43d9-8455-757accdc3a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2296</Words>
  <Application>Microsoft Office PowerPoint</Application>
  <PresentationFormat>Bildschirmpräsentation (4:3)</PresentationFormat>
  <Paragraphs>479</Paragraphs>
  <Slides>41</Slides>
  <Notes>40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41</vt:i4>
      </vt:variant>
    </vt:vector>
  </HeadingPairs>
  <TitlesOfParts>
    <vt:vector size="46" baseType="lpstr">
      <vt:lpstr>Arial</vt:lpstr>
      <vt:lpstr>Calibri</vt:lpstr>
      <vt:lpstr>Wingdings</vt:lpstr>
      <vt:lpstr>Larissa</vt:lpstr>
      <vt:lpstr>Benutzerdefiniertes Design</vt:lpstr>
      <vt:lpstr>Einführungsveranstaltung Praxissemester</vt:lpstr>
      <vt:lpstr>Ziel dieser Einführungsveranstaltung</vt:lpstr>
      <vt:lpstr>Inhalte dieser Einführungsveranstaltung</vt:lpstr>
      <vt:lpstr>Das Praxissemester ermöglicht Ihnen, …</vt:lpstr>
      <vt:lpstr>Angebote und Aufgaben</vt:lpstr>
      <vt:lpstr>Schule: Einführungsveranstaltung</vt:lpstr>
      <vt:lpstr>Schule: Hospitation im Unterricht</vt:lpstr>
      <vt:lpstr>Schule: Teilnahme an 2 Konferenzen</vt:lpstr>
      <vt:lpstr>Schule: Teilnahme an 2 Beratungsanlässen</vt:lpstr>
      <vt:lpstr>Schule: Teilnahme an 2 standortspezifischen Veranstaltungen</vt:lpstr>
      <vt:lpstr>Schule: Personenorientierte Beratungsangebote</vt:lpstr>
      <vt:lpstr>Angebote und Aufgaben</vt:lpstr>
      <vt:lpstr>Unterricht unter Begleitung (1)</vt:lpstr>
      <vt:lpstr>Unterricht unter Begleitung (2)</vt:lpstr>
      <vt:lpstr>Unterrichtsvorhaben (1)</vt:lpstr>
      <vt:lpstr>Unterrichtsvorhaben (2)</vt:lpstr>
      <vt:lpstr>Unterrichtsvorhaben (3)</vt:lpstr>
      <vt:lpstr>Schule: Praxisbegleitung bei UV</vt:lpstr>
      <vt:lpstr>Angebote und Aufgaben</vt:lpstr>
      <vt:lpstr>ZfsL: Praxisbegleitung bei UV (1)</vt:lpstr>
      <vt:lpstr>ZfsL: Praxisbegleitung bei UV (2)</vt:lpstr>
      <vt:lpstr>ZfsL: Begleitveranstaltungen</vt:lpstr>
      <vt:lpstr>ZfsL: Kollegiale Arbeitsformen</vt:lpstr>
      <vt:lpstr>ZfsL: Weitere Begleitformate</vt:lpstr>
      <vt:lpstr>Angebote und Aufgaben</vt:lpstr>
      <vt:lpstr>Vor- und Nachbereitung, Portfolio-Arbeit (1)</vt:lpstr>
      <vt:lpstr>Vor- und Nachbereitung, Portfolio-Arbeit (2)</vt:lpstr>
      <vt:lpstr>Vor- und Nachbereitung, Portfolio-Arbeit (3)</vt:lpstr>
      <vt:lpstr>Unterrichtsvorhaben und Studienprojekte (1)</vt:lpstr>
      <vt:lpstr>Unterrichtsvorhaben und Studienprojekte (2)</vt:lpstr>
      <vt:lpstr>Unterrichtsvorhaben und Studienprojekte (3)</vt:lpstr>
      <vt:lpstr>Angebote und Aufgaben</vt:lpstr>
      <vt:lpstr>Rolle der Praxissemesterstudierenden</vt:lpstr>
      <vt:lpstr>Rolle der Praxissemesterstudierenden</vt:lpstr>
      <vt:lpstr>Rolle der Praxissemesterstudierenden</vt:lpstr>
      <vt:lpstr>Organisatorisches und Termine</vt:lpstr>
      <vt:lpstr>Organisatorisches und Fehlzeiten</vt:lpstr>
      <vt:lpstr>Ansprechpersonen</vt:lpstr>
      <vt:lpstr>Bei Hinweisen, Fragen und Problemen</vt:lpstr>
      <vt:lpstr>Praxissemester: Eine Chance</vt:lpstr>
      <vt:lpstr>Raum für Fragen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ZfsL Rheine</dc:title>
  <dc:creator>MG</dc:creator>
  <cp:lastModifiedBy>Christian Kemmer</cp:lastModifiedBy>
  <cp:revision>1</cp:revision>
  <cp:lastPrinted>2024-02-27T13:25:23Z</cp:lastPrinted>
  <dcterms:created xsi:type="dcterms:W3CDTF">2014-11-17T11:13:15Z</dcterms:created>
  <dcterms:modified xsi:type="dcterms:W3CDTF">2024-06-11T08:11:13Z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0x01010000DAC02D4E0AFA44BDB35130E0148DF9</vt:lpwstr>
  </property>
  <property fmtid="{D5CDD505-2E9C-101B-9397-08002B2CF9AE}" pid="3" name="_dlc_DocIdItemGuid">
    <vt:lpwstr>cae09d01-0584-4a64-9d46-2b9bca545ef9</vt:lpwstr>
  </property>
  <property fmtid="{D5CDD505-2E9C-101B-9397-08002B2CF9AE}" pid="4" name="MediaServiceImageTags">
    <vt:lpwstr/>
  </property>
</Properties>
</file>