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7"/>
  </p:notesMasterIdLst>
  <p:handoutMasterIdLst>
    <p:handoutMasterId r:id="rId18"/>
  </p:handoutMasterIdLst>
  <p:sldIdLst>
    <p:sldId id="256" r:id="rId6"/>
    <p:sldId id="309" r:id="rId7"/>
    <p:sldId id="270" r:id="rId8"/>
    <p:sldId id="311" r:id="rId9"/>
    <p:sldId id="312" r:id="rId10"/>
    <p:sldId id="269" r:id="rId11"/>
    <p:sldId id="273" r:id="rId12"/>
    <p:sldId id="313" r:id="rId13"/>
    <p:sldId id="268" r:id="rId14"/>
    <p:sldId id="272" r:id="rId15"/>
    <p:sldId id="314" r:id="rId16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0AFE7-28BE-4169-B756-14653D54A3CE}" v="2" dt="2024-04-10T10:58:47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0" d="100"/>
          <a:sy n="190" d="100"/>
        </p:scale>
        <p:origin x="2381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13433604-9A4B-4169-B0CE-977107D8BF12}"/>
    <pc:docChg chg="undo custSel delSld modSld">
      <pc:chgData name="Christian Kemmer" userId="ea797bbb-5dbb-4865-b031-5100798ee163" providerId="ADAL" clId="{13433604-9A4B-4169-B0CE-977107D8BF12}" dt="2024-02-27T09:49:46.820" v="360" actId="20577"/>
      <pc:docMkLst>
        <pc:docMk/>
      </pc:docMkLst>
      <pc:sldChg chg="addSp delSp modSp mod">
        <pc:chgData name="Christian Kemmer" userId="ea797bbb-5dbb-4865-b031-5100798ee163" providerId="ADAL" clId="{13433604-9A4B-4169-B0CE-977107D8BF12}" dt="2024-02-27T09:21:29.193" v="4" actId="14100"/>
        <pc:sldMkLst>
          <pc:docMk/>
          <pc:sldMk cId="2520349929" sldId="256"/>
        </pc:sldMkLst>
        <pc:picChg chg="add mod">
          <ac:chgData name="Christian Kemmer" userId="ea797bbb-5dbb-4865-b031-5100798ee163" providerId="ADAL" clId="{13433604-9A4B-4169-B0CE-977107D8BF12}" dt="2024-02-27T09:21:29.193" v="4" actId="14100"/>
          <ac:picMkLst>
            <pc:docMk/>
            <pc:sldMk cId="2520349929" sldId="256"/>
            <ac:picMk id="5" creationId="{9BCD8DC4-2696-D44A-56CD-1F2ECAA3DCA6}"/>
          </ac:picMkLst>
        </pc:picChg>
        <pc:picChg chg="del">
          <ac:chgData name="Christian Kemmer" userId="ea797bbb-5dbb-4865-b031-5100798ee163" providerId="ADAL" clId="{13433604-9A4B-4169-B0CE-977107D8BF12}" dt="2024-02-27T09:21:20.386" v="0" actId="478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13433604-9A4B-4169-B0CE-977107D8BF12}" dt="2024-02-27T09:33:34.572" v="33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13433604-9A4B-4169-B0CE-977107D8BF12}" dt="2024-02-27T09:33:34.572" v="33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13433604-9A4B-4169-B0CE-977107D8BF12}" dt="2024-02-27T09:23:42.846" v="38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13433604-9A4B-4169-B0CE-977107D8BF12}" dt="2024-02-27T09:23:42.846" v="38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15.879" v="358" actId="20577"/>
        <pc:sldMkLst>
          <pc:docMk/>
          <pc:sldMk cId="3660809948" sldId="272"/>
        </pc:sldMkLst>
        <pc:spChg chg="mod">
          <ac:chgData name="Christian Kemmer" userId="ea797bbb-5dbb-4865-b031-5100798ee163" providerId="ADAL" clId="{13433604-9A4B-4169-B0CE-977107D8BF12}" dt="2024-02-27T09:49:15.879" v="358" actId="20577"/>
          <ac:spMkLst>
            <pc:docMk/>
            <pc:sldMk cId="3660809948" sldId="272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0:03.108" v="354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13433604-9A4B-4169-B0CE-977107D8BF12}" dt="2024-02-27T09:40:03.108" v="354" actId="20577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46.820" v="360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13433604-9A4B-4169-B0CE-977107D8BF12}" dt="2024-02-27T09:49:46.820" v="360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del">
        <pc:chgData name="Christian Kemmer" userId="ea797bbb-5dbb-4865-b031-5100798ee163" providerId="ADAL" clId="{13433604-9A4B-4169-B0CE-977107D8BF12}" dt="2024-02-27T09:25:14.673" v="39" actId="2696"/>
        <pc:sldMkLst>
          <pc:docMk/>
          <pc:sldMk cId="3969024710" sldId="313"/>
        </pc:sldMkLst>
      </pc:sldChg>
    </pc:docChg>
  </pc:docChgLst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492A1943-6DD4-4DD2-9A75-1BB19120948E}"/>
    <pc:docChg chg="custSel modSld">
      <pc:chgData name="Christian Kemmer" userId="ea797bbb-5dbb-4865-b031-5100798ee163" providerId="ADAL" clId="{492A1943-6DD4-4DD2-9A75-1BB19120948E}" dt="2024-02-27T08:58:07.960" v="37" actId="20577"/>
      <pc:docMkLst>
        <pc:docMk/>
      </pc:docMkLst>
      <pc:sldChg chg="addSp delSp modSp mod">
        <pc:chgData name="Christian Kemmer" userId="ea797bbb-5dbb-4865-b031-5100798ee163" providerId="ADAL" clId="{492A1943-6DD4-4DD2-9A75-1BB19120948E}" dt="2024-02-27T08:51:45.983" v="15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492A1943-6DD4-4DD2-9A75-1BB19120948E}" dt="2024-02-27T08:50:30.351" v="0" actId="478"/>
          <ac:picMkLst>
            <pc:docMk/>
            <pc:sldMk cId="2520349929" sldId="256"/>
            <ac:picMk id="5" creationId="{C91A24E1-945A-1CDD-68B7-9CA88F19A231}"/>
          </ac:picMkLst>
        </pc:picChg>
        <pc:picChg chg="add del mod">
          <ac:chgData name="Christian Kemmer" userId="ea797bbb-5dbb-4865-b031-5100798ee163" providerId="ADAL" clId="{492A1943-6DD4-4DD2-9A75-1BB19120948E}" dt="2024-02-27T08:50:41.795" v="5" actId="478"/>
          <ac:picMkLst>
            <pc:docMk/>
            <pc:sldMk cId="2520349929" sldId="256"/>
            <ac:picMk id="6" creationId="{3E5142EC-5A6D-BBA1-806A-18A4B2CC6D02}"/>
          </ac:picMkLst>
        </pc:picChg>
        <pc:picChg chg="add del mod">
          <ac:chgData name="Christian Kemmer" userId="ea797bbb-5dbb-4865-b031-5100798ee163" providerId="ADAL" clId="{492A1943-6DD4-4DD2-9A75-1BB19120948E}" dt="2024-02-27T08:50:55.023" v="10" actId="478"/>
          <ac:picMkLst>
            <pc:docMk/>
            <pc:sldMk cId="2520349929" sldId="256"/>
            <ac:picMk id="8" creationId="{0EC3A090-3D2E-2FD7-6E08-601B9E9FA3FB}"/>
          </ac:picMkLst>
        </pc:picChg>
        <pc:picChg chg="add mod">
          <ac:chgData name="Christian Kemmer" userId="ea797bbb-5dbb-4865-b031-5100798ee163" providerId="ADAL" clId="{492A1943-6DD4-4DD2-9A75-1BB19120948E}" dt="2024-02-27T08:51:45.983" v="15" actId="14100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492A1943-6DD4-4DD2-9A75-1BB19120948E}" dt="2024-02-27T08:58:07.960" v="37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492A1943-6DD4-4DD2-9A75-1BB19120948E}" dt="2024-02-27T08:58:07.960" v="37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492A1943-6DD4-4DD2-9A75-1BB19120948E}" dt="2024-02-27T08:57:46.380" v="34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492A1943-6DD4-4DD2-9A75-1BB19120948E}" dt="2024-02-27T08:57:46.380" v="34" actId="20577"/>
          <ac:spMkLst>
            <pc:docMk/>
            <pc:sldMk cId="1200119639" sldId="309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ea797bbb-5dbb-4865-b031-5100798ee163" providerId="ADAL" clId="{54A0AFE7-28BE-4169-B756-14653D54A3CE}"/>
    <pc:docChg chg="custSel addSld modSld">
      <pc:chgData name="Christian Kemmer" userId="ea797bbb-5dbb-4865-b031-5100798ee163" providerId="ADAL" clId="{54A0AFE7-28BE-4169-B756-14653D54A3CE}" dt="2024-04-10T11:04:18.582" v="375" actId="1076"/>
      <pc:docMkLst>
        <pc:docMk/>
      </pc:docMkLst>
      <pc:sldChg chg="addSp delSp modSp mod">
        <pc:chgData name="Christian Kemmer" userId="ea797bbb-5dbb-4865-b031-5100798ee163" providerId="ADAL" clId="{54A0AFE7-28BE-4169-B756-14653D54A3CE}" dt="2024-02-27T10:19:19.932" v="4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54A0AFE7-28BE-4169-B756-14653D54A3CE}" dt="2024-02-27T10:19:11.600" v="1" actId="478"/>
          <ac:picMkLst>
            <pc:docMk/>
            <pc:sldMk cId="2520349929" sldId="256"/>
            <ac:picMk id="5" creationId="{9BCD8DC4-2696-D44A-56CD-1F2ECAA3DCA6}"/>
          </ac:picMkLst>
        </pc:picChg>
        <pc:picChg chg="add mod">
          <ac:chgData name="Christian Kemmer" userId="ea797bbb-5dbb-4865-b031-5100798ee163" providerId="ADAL" clId="{54A0AFE7-28BE-4169-B756-14653D54A3CE}" dt="2024-02-27T10:19:19.932" v="4" actId="14100"/>
          <ac:picMkLst>
            <pc:docMk/>
            <pc:sldMk cId="2520349929" sldId="256"/>
            <ac:picMk id="6" creationId="{90EF0171-ACE5-7EB4-6475-D3F2F947C7F8}"/>
          </ac:picMkLst>
        </pc:picChg>
      </pc:sldChg>
      <pc:sldChg chg="modSp mod">
        <pc:chgData name="Christian Kemmer" userId="ea797bbb-5dbb-4865-b031-5100798ee163" providerId="ADAL" clId="{54A0AFE7-28BE-4169-B756-14653D54A3CE}" dt="2024-02-27T10:13:48.390" v="0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4A0AFE7-28BE-4169-B756-14653D54A3CE}" dt="2024-02-27T10:13:48.390" v="0" actId="20577"/>
          <ac:spMkLst>
            <pc:docMk/>
            <pc:sldMk cId="2696280970" sldId="269"/>
            <ac:spMk id="2" creationId="{D0753D2C-1DB0-440B-A945-D0F342CB36D4}"/>
          </ac:spMkLst>
        </pc:spChg>
      </pc:sldChg>
      <pc:sldChg chg="modSp mod">
        <pc:chgData name="Christian Kemmer" userId="ea797bbb-5dbb-4865-b031-5100798ee163" providerId="ADAL" clId="{54A0AFE7-28BE-4169-B756-14653D54A3CE}" dt="2024-04-10T10:55:48.794" v="99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54A0AFE7-28BE-4169-B756-14653D54A3CE}" dt="2024-04-10T10:55:48.794" v="99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addSp delSp modSp add mod">
        <pc:chgData name="Christian Kemmer" userId="ea797bbb-5dbb-4865-b031-5100798ee163" providerId="ADAL" clId="{54A0AFE7-28BE-4169-B756-14653D54A3CE}" dt="2024-04-10T11:04:18.582" v="375" actId="1076"/>
        <pc:sldMkLst>
          <pc:docMk/>
          <pc:sldMk cId="2885662519" sldId="313"/>
        </pc:sldMkLst>
        <pc:spChg chg="mod">
          <ac:chgData name="Christian Kemmer" userId="ea797bbb-5dbb-4865-b031-5100798ee163" providerId="ADAL" clId="{54A0AFE7-28BE-4169-B756-14653D54A3CE}" dt="2024-04-10T10:58:22.560" v="143" actId="20577"/>
          <ac:spMkLst>
            <pc:docMk/>
            <pc:sldMk cId="2885662519" sldId="313"/>
            <ac:spMk id="2" creationId="{42DEF50D-BF84-4CEE-A6A5-3DAFB680326C}"/>
          </ac:spMkLst>
        </pc:spChg>
        <pc:spChg chg="mod">
          <ac:chgData name="Christian Kemmer" userId="ea797bbb-5dbb-4865-b031-5100798ee163" providerId="ADAL" clId="{54A0AFE7-28BE-4169-B756-14653D54A3CE}" dt="2024-04-10T11:04:04.838" v="367" actId="14100"/>
          <ac:spMkLst>
            <pc:docMk/>
            <pc:sldMk cId="2885662519" sldId="313"/>
            <ac:spMk id="3" creationId="{A7E030C3-B6F9-4F91-AB89-6F8D0D42E17D}"/>
          </ac:spMkLst>
        </pc:spChg>
        <pc:picChg chg="add mod">
          <ac:chgData name="Christian Kemmer" userId="ea797bbb-5dbb-4865-b031-5100798ee163" providerId="ADAL" clId="{54A0AFE7-28BE-4169-B756-14653D54A3CE}" dt="2024-04-10T11:04:17.217" v="374" actId="1076"/>
          <ac:picMkLst>
            <pc:docMk/>
            <pc:sldMk cId="2885662519" sldId="313"/>
            <ac:picMk id="6" creationId="{2DCDFB58-44C6-3E6B-71CF-E7CC377823CC}"/>
          </ac:picMkLst>
        </pc:picChg>
        <pc:picChg chg="del">
          <ac:chgData name="Christian Kemmer" userId="ea797bbb-5dbb-4865-b031-5100798ee163" providerId="ADAL" clId="{54A0AFE7-28BE-4169-B756-14653D54A3CE}" dt="2024-04-10T10:58:26.284" v="144" actId="478"/>
          <ac:picMkLst>
            <pc:docMk/>
            <pc:sldMk cId="2885662519" sldId="313"/>
            <ac:picMk id="7" creationId="{A0AB0D69-A786-4E1A-87FD-AC97F1C92BD7}"/>
          </ac:picMkLst>
        </pc:picChg>
        <pc:picChg chg="add mod">
          <ac:chgData name="Christian Kemmer" userId="ea797bbb-5dbb-4865-b031-5100798ee163" providerId="ADAL" clId="{54A0AFE7-28BE-4169-B756-14653D54A3CE}" dt="2024-04-10T11:04:18.582" v="375" actId="1076"/>
          <ac:picMkLst>
            <pc:docMk/>
            <pc:sldMk cId="2885662519" sldId="313"/>
            <ac:picMk id="9" creationId="{F9A6D9C4-F405-FA54-4E5E-5DF974FED4E2}"/>
          </ac:picMkLst>
        </pc:picChg>
        <pc:picChg chg="add mod">
          <ac:chgData name="Christian Kemmer" userId="ea797bbb-5dbb-4865-b031-5100798ee163" providerId="ADAL" clId="{54A0AFE7-28BE-4169-B756-14653D54A3CE}" dt="2024-04-10T11:04:14.189" v="372" actId="1076"/>
          <ac:picMkLst>
            <pc:docMk/>
            <pc:sldMk cId="2885662519" sldId="313"/>
            <ac:picMk id="11" creationId="{7584CF31-6235-E2D9-761B-12035342BC00}"/>
          </ac:picMkLst>
        </pc:picChg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06.11.2024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721107"/>
            <a:ext cx="4021295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06.11.2024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721107"/>
            <a:ext cx="4110122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06.11.2024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06.11.2024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1p.de/Abba-DB-11-202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fb.nrw.de/brm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christian.kemmer@zfsl-rheine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hyperlink" Target="https://www.uni-muenster.de/Lehrerbildung/praxisphasen/praxissemester2019/ablaufundorganisation/online-verteilverfahren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quila.nrw.de/beratung/beratungsstelle-praxissemester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s://pvp-nrw.uni-wuppertal.de/de/support/links/schrittanleitung-zur-anmeldung-in-pvp-fuer-schulen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5" name="Grafik 4">
            <a:hlinkClick r:id="rId3"/>
            <a:extLst>
              <a:ext uri="{FF2B5EF4-FFF2-40B4-BE49-F238E27FC236}">
                <a16:creationId xmlns:a16="http://schemas.microsoft.com/office/drawing/2014/main" id="{6AB8A62F-427E-A3A7-4A24-3FA47B7EDA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4410" y="4447674"/>
            <a:ext cx="1884445" cy="188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1" y="1825624"/>
            <a:ext cx="8815526" cy="4667249"/>
          </a:xfrm>
        </p:spPr>
        <p:txBody>
          <a:bodyPr>
            <a:normAutofit lnSpcReduction="10000"/>
          </a:bodyPr>
          <a:lstStyle/>
          <a:p>
            <a:r>
              <a:rPr lang="de-DE" dirty="0"/>
              <a:t>Weitere Schulen werden am Praxissemester teilnehmen</a:t>
            </a:r>
          </a:p>
          <a:p>
            <a:pPr lvl="1"/>
            <a:r>
              <a:rPr lang="de-DE" dirty="0"/>
              <a:t>Harkenberg Gesamtschule Hörstel		seit 09/2021</a:t>
            </a:r>
          </a:p>
          <a:p>
            <a:pPr lvl="1"/>
            <a:r>
              <a:rPr lang="de-DE" dirty="0"/>
              <a:t>Euregio-Gesamtschule Gronau-Epe		seit 09/2022</a:t>
            </a:r>
          </a:p>
          <a:p>
            <a:pPr lvl="1"/>
            <a:r>
              <a:rPr lang="de-DE" dirty="0"/>
              <a:t>Gesamtschule Lotte-Westerkappeln		seit 09/2022</a:t>
            </a:r>
          </a:p>
          <a:p>
            <a:pPr lvl="1"/>
            <a:r>
              <a:rPr lang="de-DE" dirty="0"/>
              <a:t>Gesamtschule der Stadt Gronau		seit 09/2022</a:t>
            </a:r>
          </a:p>
          <a:p>
            <a:pPr lvl="1"/>
            <a:r>
              <a:rPr lang="de-DE" dirty="0"/>
              <a:t>Kardinal-von-Galen-Schule Mettingen		seit 09/2022</a:t>
            </a:r>
          </a:p>
          <a:p>
            <a:pPr lvl="1"/>
            <a:r>
              <a:rPr lang="de-DE" dirty="0"/>
              <a:t>Gesamtschule Lengerich / Tecklenburg	</a:t>
            </a:r>
            <a:r>
              <a:rPr lang="de-DE"/>
              <a:t>	seit </a:t>
            </a:r>
            <a:r>
              <a:rPr lang="de-DE" dirty="0"/>
              <a:t>09/2024</a:t>
            </a:r>
          </a:p>
          <a:p>
            <a:pPr lvl="1"/>
            <a:r>
              <a:rPr lang="de-DE" dirty="0"/>
              <a:t>Emmy-Noether-Schule Neuenkirchen		ab 09/2028</a:t>
            </a:r>
          </a:p>
          <a:p>
            <a:pPr lvl="1"/>
            <a:endParaRPr lang="de-DE" dirty="0"/>
          </a:p>
          <a:p>
            <a:r>
              <a:rPr lang="de-DE" dirty="0"/>
              <a:t>Wechsel der PS-Zuständigkeit an Ihrer Schule:</a:t>
            </a:r>
          </a:p>
          <a:p>
            <a:pPr lvl="1"/>
            <a:r>
              <a:rPr lang="de-DE" dirty="0"/>
              <a:t>Informieren Sie bitte die neuen Kolleginnen und Kollegen.</a:t>
            </a:r>
          </a:p>
          <a:p>
            <a:pPr lvl="1"/>
            <a:r>
              <a:rPr lang="de-DE" dirty="0"/>
              <a:t>Melden Sie sich gerne bei uns für eine individuelle Einführung.</a:t>
            </a:r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</p:spTree>
    <p:extLst>
      <p:ext uri="{BB962C8B-B14F-4D97-AF65-F5344CB8AC3E}">
        <p14:creationId xmlns:p14="http://schemas.microsoft.com/office/powerpoint/2010/main" val="366080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2F471-C5BF-F8A1-A18F-80476E12B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68377-20D5-4443-9692-3F246231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DED0D2-060A-293A-354B-939879F95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8A31D-CE39-0BB8-2F4A-8E39B832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</p:spTree>
    <p:extLst>
      <p:ext uri="{BB962C8B-B14F-4D97-AF65-F5344CB8AC3E}">
        <p14:creationId xmlns:p14="http://schemas.microsoft.com/office/powerpoint/2010/main" val="152884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02/2024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Eingang EFZ wird vom ZfsL eingetragen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Enddatum muss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09/2024</a:t>
            </a:r>
          </a:p>
          <a:p>
            <a:pPr lvl="1"/>
            <a:r>
              <a:rPr lang="de-DE" dirty="0"/>
              <a:t>62 PSS mit 17 Fächern an 24 Schulen</a:t>
            </a:r>
          </a:p>
          <a:p>
            <a:pPr lvl="1"/>
            <a:r>
              <a:rPr lang="de-DE" dirty="0"/>
              <a:t>5 x 5 PSS; 1 x 4 PSS; 6 x 3 PSS; 3 x 2 PSS; 9 x 1 PSS</a:t>
            </a:r>
          </a:p>
          <a:p>
            <a:pPr lvl="1"/>
            <a:r>
              <a:rPr lang="de-DE" dirty="0"/>
              <a:t>Alle Formate in Präsenz</a:t>
            </a:r>
          </a:p>
          <a:p>
            <a:pPr lvl="1"/>
            <a:r>
              <a:rPr lang="de-DE" dirty="0"/>
              <a:t>BPG ab 13.01.2025</a:t>
            </a:r>
          </a:p>
          <a:p>
            <a:pPr lvl="1"/>
            <a:r>
              <a:rPr lang="de-DE" dirty="0"/>
              <a:t>31.01.2025: Letzter Tag des schulpraktischen Teils</a:t>
            </a:r>
          </a:p>
          <a:p>
            <a:r>
              <a:rPr lang="de-DE" dirty="0"/>
              <a:t>Weiterhin Fortbildungsangebote für schulische Mentorinnen und Mentoren, auch ohne Hinweis durch Bezirksregierung oder </a:t>
            </a:r>
            <a:r>
              <a:rPr lang="de-DE" dirty="0" err="1"/>
              <a:t>Prabas</a:t>
            </a:r>
            <a:br>
              <a:rPr lang="de-DE" dirty="0"/>
            </a:br>
            <a:r>
              <a:rPr lang="de-DE" dirty="0"/>
              <a:t>https://lfb.nrw.de/brms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  <p:pic>
        <p:nvPicPr>
          <p:cNvPr id="8" name="Grafik 7">
            <a:hlinkClick r:id="rId2"/>
            <a:extLst>
              <a:ext uri="{FF2B5EF4-FFF2-40B4-BE49-F238E27FC236}">
                <a16:creationId xmlns:a16="http://schemas.microsoft.com/office/drawing/2014/main" id="{B0C4397E-D672-8810-6D58-5F100F069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288" y="5081954"/>
            <a:ext cx="1345478" cy="134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02/2025: </a:t>
            </a:r>
          </a:p>
          <a:p>
            <a:pPr lvl="1"/>
            <a:r>
              <a:rPr lang="de-DE" dirty="0"/>
              <a:t>Voraussichtlich ca. 50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3 PSS pro Schule (Doppeljahrgang VD 05/2025)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Durchführung des Einstiegs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Melden Sie sich bei Fragen gerne frühzeitig bei uns.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06.11.2024</a:t>
            </a:r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Durchgang 02/2025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05396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16.08.2024 – 16.09.2024</a:t>
            </a:r>
          </a:p>
          <a:p>
            <a:r>
              <a:rPr lang="de-DE" dirty="0"/>
              <a:t>Anonymisierte Zuweisungen:	22.11.2024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22.11.2024 – 02.12.2024</a:t>
            </a:r>
          </a:p>
          <a:p>
            <a:r>
              <a:rPr lang="de-DE" dirty="0"/>
              <a:t>Finale Zuweisungen:		06.12.2024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13.01.2025</a:t>
            </a:r>
          </a:p>
          <a:p>
            <a:r>
              <a:rPr lang="de-DE" dirty="0"/>
              <a:t>Formaler Antritt an der Schule:	(bis) Fr, 14.02.2025</a:t>
            </a:r>
          </a:p>
          <a:p>
            <a:r>
              <a:rPr lang="de-DE" dirty="0"/>
              <a:t>Einführungsveranstaltung ZfsL:	Fr, 21.02.2025</a:t>
            </a:r>
          </a:p>
          <a:p>
            <a:r>
              <a:rPr lang="de-DE" dirty="0"/>
              <a:t>Beginn an der Schule:		(ab) Mo, 24.02.2025</a:t>
            </a:r>
          </a:p>
          <a:p>
            <a:r>
              <a:rPr lang="de-DE" dirty="0"/>
              <a:t>Studientage der Uni zu Beginn:	nur vor dem 21.02.2025</a:t>
            </a:r>
          </a:p>
          <a:p>
            <a:r>
              <a:rPr lang="de-DE" dirty="0"/>
              <a:t>Ende des schulpraktischen Teils:	11.07.2025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Informationen per E-Mail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8720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de-DE" dirty="0"/>
              <a:t>Mindestens zu den markierten Terminen erfolgt eine Benachrichtigung der Schule per E-Mail</a:t>
            </a:r>
          </a:p>
          <a:p>
            <a:pPr>
              <a:lnSpc>
                <a:spcPct val="100000"/>
              </a:lnSpc>
            </a:pPr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&gt;@schule.nrw.de</a:t>
            </a:r>
          </a:p>
          <a:p>
            <a:pPr>
              <a:lnSpc>
                <a:spcPct val="100000"/>
              </a:lnSpc>
            </a:pPr>
            <a:r>
              <a:rPr lang="de-DE" strike="sngStrike" dirty="0"/>
              <a:t>Absender: 	</a:t>
            </a:r>
            <a:r>
              <a:rPr lang="de-DE" strike="sngStrike" dirty="0">
                <a:hlinkClick r:id="rId2"/>
              </a:rPr>
              <a:t>christian.kemmer@zfsl-rheine.de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Hinweise: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Auch aus PVP sind E-Mails an &lt;</a:t>
            </a:r>
            <a:r>
              <a:rPr lang="de-DE" dirty="0" err="1"/>
              <a:t>schulnr</a:t>
            </a:r>
            <a:r>
              <a:rPr lang="de-DE" dirty="0"/>
              <a:t>&gt;@schule.nrw.de möglich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Schule kann selbst Weiterleitung einrichten, beispielsweise für alle E-Mails eines Absenders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Versand an &lt;</a:t>
            </a:r>
            <a:r>
              <a:rPr lang="de-DE" dirty="0" err="1"/>
              <a:t>schulnr</a:t>
            </a:r>
            <a:r>
              <a:rPr lang="de-DE" dirty="0"/>
              <a:t>&gt;.</a:t>
            </a:r>
            <a:r>
              <a:rPr lang="de-DE" b="1" u="sng" dirty="0"/>
              <a:t>dienst</a:t>
            </a:r>
            <a:r>
              <a:rPr lang="de-DE" dirty="0"/>
              <a:t>@schule.nrw.de nur für Schulaufsicht möglich, nicht für Fachleitungen oder Praba</a:t>
            </a:r>
          </a:p>
          <a:p>
            <a:pPr>
              <a:lnSpc>
                <a:spcPct val="100000"/>
              </a:lnSpc>
            </a:pPr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Unterstützungsangebote für PVP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049407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Beschreibung Online-Verteilverfahren</a:t>
            </a:r>
          </a:p>
          <a:p>
            <a:pPr lvl="1"/>
            <a:r>
              <a:rPr lang="de-DE" dirty="0"/>
              <a:t>https://www.uni-muenster.de/Lehrerbildung/praxisphasen/praxissemester2019/ablaufundorganisation/online-verteilverfahren/index.html</a:t>
            </a:r>
          </a:p>
          <a:p>
            <a:r>
              <a:rPr lang="de-DE" dirty="0"/>
              <a:t>Schrittanleitungen PVP für Schulen</a:t>
            </a:r>
          </a:p>
          <a:p>
            <a:pPr lvl="1"/>
            <a:r>
              <a:rPr lang="de-DE" dirty="0"/>
              <a:t>https://pvp-nrw.uni-wuppertal.de/de/support/links/schrittanleitung-zur-anmeldung-in-pvp-fuer-schulen/</a:t>
            </a:r>
          </a:p>
          <a:p>
            <a:r>
              <a:rPr lang="de-DE" dirty="0"/>
              <a:t>Beratungsstelle Praxissemester des LAQUILA</a:t>
            </a:r>
          </a:p>
          <a:p>
            <a:pPr lvl="1"/>
            <a:r>
              <a:rPr lang="de-DE" dirty="0"/>
              <a:t>https://www.laquila.nrw.de/beratung/beratungsstelle-praxissemester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  <a:endParaRPr lang="de-DE" dirty="0"/>
          </a:p>
        </p:txBody>
      </p:sp>
      <p:pic>
        <p:nvPicPr>
          <p:cNvPr id="6" name="Grafik 5">
            <a:hlinkClick r:id="rId2"/>
            <a:extLst>
              <a:ext uri="{FF2B5EF4-FFF2-40B4-BE49-F238E27FC236}">
                <a16:creationId xmlns:a16="http://schemas.microsoft.com/office/drawing/2014/main" id="{2DCDFB58-44C6-3E6B-71CF-E7CC37782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433" y="2192455"/>
            <a:ext cx="1115362" cy="1115362"/>
          </a:xfrm>
          <a:prstGeom prst="rect">
            <a:avLst/>
          </a:prstGeom>
        </p:spPr>
      </p:pic>
      <p:pic>
        <p:nvPicPr>
          <p:cNvPr id="9" name="Grafik 8">
            <a:hlinkClick r:id="rId4"/>
            <a:extLst>
              <a:ext uri="{FF2B5EF4-FFF2-40B4-BE49-F238E27FC236}">
                <a16:creationId xmlns:a16="http://schemas.microsoft.com/office/drawing/2014/main" id="{F9A6D9C4-F405-FA54-4E5E-5DF974FED4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6433" y="3660674"/>
            <a:ext cx="1115362" cy="1115362"/>
          </a:xfrm>
          <a:prstGeom prst="rect">
            <a:avLst/>
          </a:prstGeom>
        </p:spPr>
      </p:pic>
      <p:pic>
        <p:nvPicPr>
          <p:cNvPr id="11" name="Grafik 10">
            <a:hlinkClick r:id="rId6"/>
            <a:extLst>
              <a:ext uri="{FF2B5EF4-FFF2-40B4-BE49-F238E27FC236}">
                <a16:creationId xmlns:a16="http://schemas.microsoft.com/office/drawing/2014/main" id="{7584CF31-6235-E2D9-761B-12035342BC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56433" y="5126629"/>
            <a:ext cx="1115362" cy="111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6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13DCF-8F22-4D5E-853E-52899B676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Neuausrichtung an der Universität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09A731-C290-465E-971A-B0C94E814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6A3B4A-6BFF-439B-87A0-69018CE4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06.11.2024</a:t>
            </a:r>
          </a:p>
        </p:txBody>
      </p:sp>
      <p:pic>
        <p:nvPicPr>
          <p:cNvPr id="6" name="Grafik 5" descr="Ein Bild, das Text, Grafiken, Schrift, Design enthält.&#10;&#10;Automatisch generierte Beschreibung">
            <a:extLst>
              <a:ext uri="{FF2B5EF4-FFF2-40B4-BE49-F238E27FC236}">
                <a16:creationId xmlns:a16="http://schemas.microsoft.com/office/drawing/2014/main" id="{87FBEDA8-7D3E-3D44-0309-C4CF0060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043" y="1825625"/>
            <a:ext cx="6970295" cy="348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8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6" ma:contentTypeDescription="Ein neues Dokument erstellen." ma:contentTypeScope="" ma:versionID="4532ec0c36e04b6e19adb737d1f8f535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8a52564a6a1d66564df039858598afa1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ZFSLRHEINE-593937886-2666</_dlc_DocId>
    <_dlc_DocIdUrl xmlns="cb10a5e8-f08d-4868-95ed-4ccd4e9cfac0">
      <Url>https://zfslrheine.sharepoint.com/Praxissemester_GyGe/_layouts/15/DocIdRedir.aspx?ID=ZFSLRHEINE-593937886-2666</Url>
      <Description>ZFSLRHEINE-593937886-2666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Props1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A2DCE6-2524-4702-A5D4-5E159DDD8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0a5e8-f08d-4868-95ed-4ccd4e9cfac0"/>
    <ds:schemaRef ds:uri="59cbf662-7836-4ab9-827f-ee9a948c7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10C6E72-BD84-4FB5-9C7E-22C0DD781A46}">
  <ds:schemaRefs>
    <ds:schemaRef ds:uri="http://purl.org/dc/terms/"/>
    <ds:schemaRef ds:uri="http://purl.org/dc/elements/1.1/"/>
    <ds:schemaRef ds:uri="http://www.w3.org/XML/1998/namespace"/>
    <ds:schemaRef ds:uri="cb10a5e8-f08d-4868-95ed-4ccd4e9cfac0"/>
    <ds:schemaRef ds:uri="http://schemas.microsoft.com/office/infopath/2007/PartnerControls"/>
    <ds:schemaRef ds:uri="http://purl.org/dc/dcmitype/"/>
    <ds:schemaRef ds:uri="http://schemas.microsoft.com/office/2006/documentManagement/types"/>
    <ds:schemaRef ds:uri="59cbf662-7836-4ab9-827f-ee9a948c7905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695</Words>
  <Application>Microsoft Office PowerPoint</Application>
  <PresentationFormat>Bildschirmpräsentation (4:3)</PresentationFormat>
  <Paragraphs>113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</vt:lpstr>
      <vt:lpstr>Praxissemester</vt:lpstr>
      <vt:lpstr>Aktuelles</vt:lpstr>
      <vt:lpstr>Aktuelles</vt:lpstr>
      <vt:lpstr>Aktuelles</vt:lpstr>
      <vt:lpstr>Anwesenheitszeiten</vt:lpstr>
      <vt:lpstr>Termine Durchgang 02/2025</vt:lpstr>
      <vt:lpstr>Informationen per E-Mail</vt:lpstr>
      <vt:lpstr>Unterstützungsangebote für PVP</vt:lpstr>
      <vt:lpstr>Neuausrichtung an der Universität</vt:lpstr>
      <vt:lpstr>Ausblick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32</cp:revision>
  <cp:lastPrinted>2024-02-27T09:59:52Z</cp:lastPrinted>
  <dcterms:created xsi:type="dcterms:W3CDTF">2018-09-24T10:45:56Z</dcterms:created>
  <dcterms:modified xsi:type="dcterms:W3CDTF">2024-11-05T19:22:53Z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910cbb34-a8bc-49d2-a226-d4daf73521d0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