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1" r:id="rId3"/>
    <p:sldId id="270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7" r:id="rId23"/>
    <p:sldId id="279" r:id="rId24"/>
    <p:sldId id="280" r:id="rId25"/>
    <p:sldId id="282" r:id="rId26"/>
    <p:sldId id="283" r:id="rId27"/>
    <p:sldId id="284" r:id="rId28"/>
    <p:sldId id="285" r:id="rId2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6" y="2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Kemmer" userId="ea797bbb-5dbb-4865-b031-5100798ee163" providerId="ADAL" clId="{84649AA6-7F07-4610-A581-2C3BC63038CA}"/>
    <pc:docChg chg="undo custSel addSld delSld modSld sldOrd">
      <pc:chgData name="Christian Kemmer" userId="ea797bbb-5dbb-4865-b031-5100798ee163" providerId="ADAL" clId="{84649AA6-7F07-4610-A581-2C3BC63038CA}" dt="2024-08-22T10:49:21.514" v="17926" actId="14100"/>
      <pc:docMkLst>
        <pc:docMk/>
      </pc:docMkLst>
      <pc:sldChg chg="modSp mod">
        <pc:chgData name="Christian Kemmer" userId="ea797bbb-5dbb-4865-b031-5100798ee163" providerId="ADAL" clId="{84649AA6-7F07-4610-A581-2C3BC63038CA}" dt="2024-07-02T07:13:29.150" v="3667" actId="20577"/>
        <pc:sldMkLst>
          <pc:docMk/>
          <pc:sldMk cId="1475879934" sldId="256"/>
        </pc:sldMkLst>
      </pc:sldChg>
      <pc:sldChg chg="addSp delSp modSp del mod">
        <pc:chgData name="Christian Kemmer" userId="ea797bbb-5dbb-4865-b031-5100798ee163" providerId="ADAL" clId="{84649AA6-7F07-4610-A581-2C3BC63038CA}" dt="2024-08-13T11:41:50.841" v="17845" actId="2696"/>
        <pc:sldMkLst>
          <pc:docMk/>
          <pc:sldMk cId="4016372580" sldId="257"/>
        </pc:sldMkLst>
      </pc:sldChg>
      <pc:sldChg chg="add del">
        <pc:chgData name="Christian Kemmer" userId="ea797bbb-5dbb-4865-b031-5100798ee163" providerId="ADAL" clId="{84649AA6-7F07-4610-A581-2C3BC63038CA}" dt="2024-06-19T06:24:03.055" v="10" actId="47"/>
        <pc:sldMkLst>
          <pc:docMk/>
          <pc:sldMk cId="91137080" sldId="258"/>
        </pc:sldMkLst>
      </pc:sldChg>
      <pc:sldChg chg="addSp delSp modSp new del mod">
        <pc:chgData name="Christian Kemmer" userId="ea797bbb-5dbb-4865-b031-5100798ee163" providerId="ADAL" clId="{84649AA6-7F07-4610-A581-2C3BC63038CA}" dt="2024-06-19T07:08:36.653" v="428" actId="47"/>
        <pc:sldMkLst>
          <pc:docMk/>
          <pc:sldMk cId="2080903365" sldId="258"/>
        </pc:sldMkLst>
      </pc:sldChg>
      <pc:sldChg chg="add del">
        <pc:chgData name="Christian Kemmer" userId="ea797bbb-5dbb-4865-b031-5100798ee163" providerId="ADAL" clId="{84649AA6-7F07-4610-A581-2C3BC63038CA}" dt="2024-06-19T06:27:37.100" v="22" actId="2696"/>
        <pc:sldMkLst>
          <pc:docMk/>
          <pc:sldMk cId="2199234150" sldId="258"/>
        </pc:sldMkLst>
      </pc:sldChg>
      <pc:sldChg chg="addSp modSp new mod">
        <pc:chgData name="Christian Kemmer" userId="ea797bbb-5dbb-4865-b031-5100798ee163" providerId="ADAL" clId="{84649AA6-7F07-4610-A581-2C3BC63038CA}" dt="2024-07-02T15:47:54.066" v="3932" actId="1076"/>
        <pc:sldMkLst>
          <pc:docMk/>
          <pc:sldMk cId="2553613389" sldId="259"/>
        </pc:sldMkLst>
      </pc:sldChg>
      <pc:sldChg chg="addSp delSp modSp new mod">
        <pc:chgData name="Christian Kemmer" userId="ea797bbb-5dbb-4865-b031-5100798ee163" providerId="ADAL" clId="{84649AA6-7F07-4610-A581-2C3BC63038CA}" dt="2024-07-02T15:48:09.525" v="3935" actId="1076"/>
        <pc:sldMkLst>
          <pc:docMk/>
          <pc:sldMk cId="1148842068" sldId="260"/>
        </pc:sldMkLst>
      </pc:sldChg>
      <pc:sldChg chg="addSp delSp modSp add mod">
        <pc:chgData name="Christian Kemmer" userId="ea797bbb-5dbb-4865-b031-5100798ee163" providerId="ADAL" clId="{84649AA6-7F07-4610-A581-2C3BC63038CA}" dt="2024-07-02T15:52:10.996" v="4161" actId="167"/>
        <pc:sldMkLst>
          <pc:docMk/>
          <pc:sldMk cId="2715311710" sldId="261"/>
        </pc:sldMkLst>
      </pc:sldChg>
      <pc:sldChg chg="addSp delSp modSp add mod">
        <pc:chgData name="Christian Kemmer" userId="ea797bbb-5dbb-4865-b031-5100798ee163" providerId="ADAL" clId="{84649AA6-7F07-4610-A581-2C3BC63038CA}" dt="2024-07-02T15:53:43.102" v="4304" actId="1076"/>
        <pc:sldMkLst>
          <pc:docMk/>
          <pc:sldMk cId="446287664" sldId="262"/>
        </pc:sldMkLst>
      </pc:sldChg>
      <pc:sldChg chg="addSp modSp new mod">
        <pc:chgData name="Christian Kemmer" userId="ea797bbb-5dbb-4865-b031-5100798ee163" providerId="ADAL" clId="{84649AA6-7F07-4610-A581-2C3BC63038CA}" dt="2024-08-22T10:49:21.514" v="17926" actId="14100"/>
        <pc:sldMkLst>
          <pc:docMk/>
          <pc:sldMk cId="2427625808" sldId="263"/>
        </pc:sldMkLst>
      </pc:sldChg>
      <pc:sldChg chg="addSp delSp modSp new mod">
        <pc:chgData name="Christian Kemmer" userId="ea797bbb-5dbb-4865-b031-5100798ee163" providerId="ADAL" clId="{84649AA6-7F07-4610-A581-2C3BC63038CA}" dt="2024-07-02T15:53:48.150" v="4306"/>
        <pc:sldMkLst>
          <pc:docMk/>
          <pc:sldMk cId="2490110142" sldId="264"/>
        </pc:sldMkLst>
      </pc:sldChg>
      <pc:sldChg chg="addSp delSp modSp new mod">
        <pc:chgData name="Christian Kemmer" userId="ea797bbb-5dbb-4865-b031-5100798ee163" providerId="ADAL" clId="{84649AA6-7F07-4610-A581-2C3BC63038CA}" dt="2024-07-12T15:23:40.211" v="5679" actId="1076"/>
        <pc:sldMkLst>
          <pc:docMk/>
          <pc:sldMk cId="114215605" sldId="265"/>
        </pc:sldMkLst>
      </pc:sldChg>
      <pc:sldChg chg="addSp delSp modSp new mod">
        <pc:chgData name="Christian Kemmer" userId="ea797bbb-5dbb-4865-b031-5100798ee163" providerId="ADAL" clId="{84649AA6-7F07-4610-A581-2C3BC63038CA}" dt="2024-07-12T15:24:24.313" v="5708" actId="20577"/>
        <pc:sldMkLst>
          <pc:docMk/>
          <pc:sldMk cId="2701191856" sldId="266"/>
        </pc:sldMkLst>
      </pc:sldChg>
      <pc:sldChg chg="addSp modSp new mod">
        <pc:chgData name="Christian Kemmer" userId="ea797bbb-5dbb-4865-b031-5100798ee163" providerId="ADAL" clId="{84649AA6-7F07-4610-A581-2C3BC63038CA}" dt="2024-08-13T11:19:00.509" v="15283" actId="20577"/>
        <pc:sldMkLst>
          <pc:docMk/>
          <pc:sldMk cId="2346882627" sldId="267"/>
        </pc:sldMkLst>
      </pc:sldChg>
      <pc:sldChg chg="addSp delSp modSp new mod ord">
        <pc:chgData name="Christian Kemmer" userId="ea797bbb-5dbb-4865-b031-5100798ee163" providerId="ADAL" clId="{84649AA6-7F07-4610-A581-2C3BC63038CA}" dt="2024-08-13T11:18:04.594" v="15282" actId="20577"/>
        <pc:sldMkLst>
          <pc:docMk/>
          <pc:sldMk cId="3351805064" sldId="268"/>
        </pc:sldMkLst>
      </pc:sldChg>
      <pc:sldChg chg="addSp delSp modSp new mod">
        <pc:chgData name="Christian Kemmer" userId="ea797bbb-5dbb-4865-b031-5100798ee163" providerId="ADAL" clId="{84649AA6-7F07-4610-A581-2C3BC63038CA}" dt="2024-07-12T15:24:57.165" v="5711" actId="20577"/>
        <pc:sldMkLst>
          <pc:docMk/>
          <pc:sldMk cId="692349862" sldId="269"/>
        </pc:sldMkLst>
      </pc:sldChg>
      <pc:sldChg chg="addSp modSp new mod ord">
        <pc:chgData name="Christian Kemmer" userId="ea797bbb-5dbb-4865-b031-5100798ee163" providerId="ADAL" clId="{84649AA6-7F07-4610-A581-2C3BC63038CA}" dt="2024-08-20T08:29:53.207" v="17904" actId="20577"/>
        <pc:sldMkLst>
          <pc:docMk/>
          <pc:sldMk cId="1996282991" sldId="270"/>
        </pc:sldMkLst>
      </pc:sldChg>
      <pc:sldChg chg="addSp modSp new mod">
        <pc:chgData name="Christian Kemmer" userId="ea797bbb-5dbb-4865-b031-5100798ee163" providerId="ADAL" clId="{84649AA6-7F07-4610-A581-2C3BC63038CA}" dt="2024-08-13T11:15:22.232" v="14897" actId="1076"/>
        <pc:sldMkLst>
          <pc:docMk/>
          <pc:sldMk cId="2775586333" sldId="271"/>
        </pc:sldMkLst>
      </pc:sldChg>
      <pc:sldChg chg="addSp modSp new mod">
        <pc:chgData name="Christian Kemmer" userId="ea797bbb-5dbb-4865-b031-5100798ee163" providerId="ADAL" clId="{84649AA6-7F07-4610-A581-2C3BC63038CA}" dt="2024-08-13T11:15:25.758" v="14898"/>
        <pc:sldMkLst>
          <pc:docMk/>
          <pc:sldMk cId="3904851339" sldId="272"/>
        </pc:sldMkLst>
      </pc:sldChg>
      <pc:sldChg chg="addSp delSp modSp new mod">
        <pc:chgData name="Christian Kemmer" userId="ea797bbb-5dbb-4865-b031-5100798ee163" providerId="ADAL" clId="{84649AA6-7F07-4610-A581-2C3BC63038CA}" dt="2024-08-20T08:36:49.706" v="17920" actId="1076"/>
        <pc:sldMkLst>
          <pc:docMk/>
          <pc:sldMk cId="953910324" sldId="273"/>
        </pc:sldMkLst>
      </pc:sldChg>
      <pc:sldChg chg="addSp modSp new mod">
        <pc:chgData name="Christian Kemmer" userId="ea797bbb-5dbb-4865-b031-5100798ee163" providerId="ADAL" clId="{84649AA6-7F07-4610-A581-2C3BC63038CA}" dt="2024-08-20T08:34:39.248" v="17912" actId="14100"/>
        <pc:sldMkLst>
          <pc:docMk/>
          <pc:sldMk cId="2658352867" sldId="274"/>
        </pc:sldMkLst>
      </pc:sldChg>
      <pc:sldChg chg="addSp modSp new mod">
        <pc:chgData name="Christian Kemmer" userId="ea797bbb-5dbb-4865-b031-5100798ee163" providerId="ADAL" clId="{84649AA6-7F07-4610-A581-2C3BC63038CA}" dt="2024-08-20T08:35:04.478" v="17914" actId="20577"/>
        <pc:sldMkLst>
          <pc:docMk/>
          <pc:sldMk cId="1336085058" sldId="275"/>
        </pc:sldMkLst>
      </pc:sldChg>
      <pc:sldChg chg="modSp new del mod ord">
        <pc:chgData name="Christian Kemmer" userId="ea797bbb-5dbb-4865-b031-5100798ee163" providerId="ADAL" clId="{84649AA6-7F07-4610-A581-2C3BC63038CA}" dt="2024-07-12T16:04:21.058" v="9256" actId="2696"/>
        <pc:sldMkLst>
          <pc:docMk/>
          <pc:sldMk cId="4235462025" sldId="275"/>
        </pc:sldMkLst>
      </pc:sldChg>
      <pc:sldChg chg="addSp delSp modSp new mod">
        <pc:chgData name="Christian Kemmer" userId="ea797bbb-5dbb-4865-b031-5100798ee163" providerId="ADAL" clId="{84649AA6-7F07-4610-A581-2C3BC63038CA}" dt="2024-08-20T08:35:58.032" v="17916" actId="20577"/>
        <pc:sldMkLst>
          <pc:docMk/>
          <pc:sldMk cId="2053479286" sldId="276"/>
        </pc:sldMkLst>
      </pc:sldChg>
      <pc:sldChg chg="addSp modSp new mod">
        <pc:chgData name="Christian Kemmer" userId="ea797bbb-5dbb-4865-b031-5100798ee163" providerId="ADAL" clId="{84649AA6-7F07-4610-A581-2C3BC63038CA}" dt="2024-08-13T11:42:25.649" v="17865" actId="20577"/>
        <pc:sldMkLst>
          <pc:docMk/>
          <pc:sldMk cId="1699885950" sldId="277"/>
        </pc:sldMkLst>
      </pc:sldChg>
      <pc:sldChg chg="addSp modSp add mod">
        <pc:chgData name="Christian Kemmer" userId="ea797bbb-5dbb-4865-b031-5100798ee163" providerId="ADAL" clId="{84649AA6-7F07-4610-A581-2C3BC63038CA}" dt="2024-08-20T08:36:02.168" v="17917" actId="20577"/>
        <pc:sldMkLst>
          <pc:docMk/>
          <pc:sldMk cId="2892667272" sldId="278"/>
        </pc:sldMkLst>
      </pc:sldChg>
      <pc:sldChg chg="addSp delSp modSp new mod">
        <pc:chgData name="Christian Kemmer" userId="ea797bbb-5dbb-4865-b031-5100798ee163" providerId="ADAL" clId="{84649AA6-7F07-4610-A581-2C3BC63038CA}" dt="2024-08-13T11:42:29.387" v="17870" actId="20577"/>
        <pc:sldMkLst>
          <pc:docMk/>
          <pc:sldMk cId="3414263879" sldId="279"/>
        </pc:sldMkLst>
      </pc:sldChg>
      <pc:sldChg chg="addSp modSp new mod">
        <pc:chgData name="Christian Kemmer" userId="ea797bbb-5dbb-4865-b031-5100798ee163" providerId="ADAL" clId="{84649AA6-7F07-4610-A581-2C3BC63038CA}" dt="2024-08-13T11:42:34.369" v="17875" actId="20577"/>
        <pc:sldMkLst>
          <pc:docMk/>
          <pc:sldMk cId="4288020300" sldId="280"/>
        </pc:sldMkLst>
      </pc:sldChg>
      <pc:sldChg chg="addSp modSp new mod ord">
        <pc:chgData name="Christian Kemmer" userId="ea797bbb-5dbb-4865-b031-5100798ee163" providerId="ADAL" clId="{84649AA6-7F07-4610-A581-2C3BC63038CA}" dt="2024-08-13T10:57:09.974" v="13823" actId="1076"/>
        <pc:sldMkLst>
          <pc:docMk/>
          <pc:sldMk cId="2091661093" sldId="281"/>
        </pc:sldMkLst>
      </pc:sldChg>
      <pc:sldChg chg="modSp add mod">
        <pc:chgData name="Christian Kemmer" userId="ea797bbb-5dbb-4865-b031-5100798ee163" providerId="ADAL" clId="{84649AA6-7F07-4610-A581-2C3BC63038CA}" dt="2024-08-20T08:40:26.314" v="17921" actId="20577"/>
        <pc:sldMkLst>
          <pc:docMk/>
          <pc:sldMk cId="993139897" sldId="282"/>
        </pc:sldMkLst>
      </pc:sldChg>
      <pc:sldChg chg="modSp add mod">
        <pc:chgData name="Christian Kemmer" userId="ea797bbb-5dbb-4865-b031-5100798ee163" providerId="ADAL" clId="{84649AA6-7F07-4610-A581-2C3BC63038CA}" dt="2024-08-13T11:42:41.286" v="17885" actId="20577"/>
        <pc:sldMkLst>
          <pc:docMk/>
          <pc:sldMk cId="190783947" sldId="283"/>
        </pc:sldMkLst>
      </pc:sldChg>
      <pc:sldChg chg="modSp add mod">
        <pc:chgData name="Christian Kemmer" userId="ea797bbb-5dbb-4865-b031-5100798ee163" providerId="ADAL" clId="{84649AA6-7F07-4610-A581-2C3BC63038CA}" dt="2024-08-13T11:42:44.439" v="17890" actId="20577"/>
        <pc:sldMkLst>
          <pc:docMk/>
          <pc:sldMk cId="3013550340" sldId="284"/>
        </pc:sldMkLst>
      </pc:sldChg>
      <pc:sldChg chg="modSp new mod">
        <pc:chgData name="Christian Kemmer" userId="ea797bbb-5dbb-4865-b031-5100798ee163" providerId="ADAL" clId="{84649AA6-7F07-4610-A581-2C3BC63038CA}" dt="2024-08-13T11:41:33.688" v="17844" actId="20577"/>
        <pc:sldMkLst>
          <pc:docMk/>
          <pc:sldMk cId="3993702934" sldId="285"/>
        </pc:sldMkLst>
      </pc:sldChg>
    </pc:docChg>
  </pc:docChgLst>
  <pc:docChgLst>
    <pc:chgData name="Christian Kemmer" userId="7664e789-0ede-4bc7-983a-6bae08cf2f09" providerId="ADAL" clId="{A3F45DA5-F5CF-45A2-84FE-FE235B1E9A16}"/>
    <pc:docChg chg="custSel modSld">
      <pc:chgData name="Christian Kemmer" userId="7664e789-0ede-4bc7-983a-6bae08cf2f09" providerId="ADAL" clId="{A3F45DA5-F5CF-45A2-84FE-FE235B1E9A16}" dt="2025-09-17T09:30:19.899" v="69" actId="20577"/>
      <pc:docMkLst>
        <pc:docMk/>
      </pc:docMkLst>
      <pc:sldChg chg="modSp mod">
        <pc:chgData name="Christian Kemmer" userId="7664e789-0ede-4bc7-983a-6bae08cf2f09" providerId="ADAL" clId="{A3F45DA5-F5CF-45A2-84FE-FE235B1E9A16}" dt="2025-09-17T09:25:24.653" v="41" actId="20577"/>
        <pc:sldMkLst>
          <pc:docMk/>
          <pc:sldMk cId="1475879934" sldId="256"/>
        </pc:sldMkLst>
        <pc:spChg chg="mod">
          <ac:chgData name="Christian Kemmer" userId="7664e789-0ede-4bc7-983a-6bae08cf2f09" providerId="ADAL" clId="{A3F45DA5-F5CF-45A2-84FE-FE235B1E9A16}" dt="2025-09-17T09:25:24.653" v="41" actId="20577"/>
          <ac:spMkLst>
            <pc:docMk/>
            <pc:sldMk cId="1475879934" sldId="256"/>
            <ac:spMk id="3" creationId="{7978A27C-C5B3-C1FA-C507-67A38DA2A326}"/>
          </ac:spMkLst>
        </pc:spChg>
      </pc:sldChg>
      <pc:sldChg chg="modSp mod">
        <pc:chgData name="Christian Kemmer" userId="7664e789-0ede-4bc7-983a-6bae08cf2f09" providerId="ADAL" clId="{A3F45DA5-F5CF-45A2-84FE-FE235B1E9A16}" dt="2025-09-17T09:26:10.622" v="52" actId="20577"/>
        <pc:sldMkLst>
          <pc:docMk/>
          <pc:sldMk cId="1148842068" sldId="260"/>
        </pc:sldMkLst>
        <pc:spChg chg="mod">
          <ac:chgData name="Christian Kemmer" userId="7664e789-0ede-4bc7-983a-6bae08cf2f09" providerId="ADAL" clId="{A3F45DA5-F5CF-45A2-84FE-FE235B1E9A16}" dt="2025-09-17T09:26:10.622" v="52" actId="20577"/>
          <ac:spMkLst>
            <pc:docMk/>
            <pc:sldMk cId="1148842068" sldId="260"/>
            <ac:spMk id="3" creationId="{54BACFEC-D54D-C5FA-D881-E1906373307C}"/>
          </ac:spMkLst>
        </pc:spChg>
      </pc:sldChg>
      <pc:sldChg chg="addSp delSp modSp mod">
        <pc:chgData name="Christian Kemmer" userId="7664e789-0ede-4bc7-983a-6bae08cf2f09" providerId="ADAL" clId="{A3F45DA5-F5CF-45A2-84FE-FE235B1E9A16}" dt="2025-09-17T09:25:56.846" v="50" actId="20577"/>
        <pc:sldMkLst>
          <pc:docMk/>
          <pc:sldMk cId="2715311710" sldId="261"/>
        </pc:sldMkLst>
        <pc:spChg chg="mod">
          <ac:chgData name="Christian Kemmer" userId="7664e789-0ede-4bc7-983a-6bae08cf2f09" providerId="ADAL" clId="{A3F45DA5-F5CF-45A2-84FE-FE235B1E9A16}" dt="2025-09-17T09:25:56.846" v="50" actId="20577"/>
          <ac:spMkLst>
            <pc:docMk/>
            <pc:sldMk cId="2715311710" sldId="261"/>
            <ac:spMk id="3" creationId="{54BACFEC-D54D-C5FA-D881-E1906373307C}"/>
          </ac:spMkLst>
        </pc:spChg>
        <pc:picChg chg="del">
          <ac:chgData name="Christian Kemmer" userId="7664e789-0ede-4bc7-983a-6bae08cf2f09" providerId="ADAL" clId="{A3F45DA5-F5CF-45A2-84FE-FE235B1E9A16}" dt="2025-09-17T09:25:45.956" v="42" actId="478"/>
          <ac:picMkLst>
            <pc:docMk/>
            <pc:sldMk cId="2715311710" sldId="261"/>
            <ac:picMk id="7" creationId="{BD810A49-AA55-55F1-5876-00B1E4F49D78}"/>
          </ac:picMkLst>
        </pc:picChg>
        <pc:picChg chg="add mod">
          <ac:chgData name="Christian Kemmer" userId="7664e789-0ede-4bc7-983a-6bae08cf2f09" providerId="ADAL" clId="{A3F45DA5-F5CF-45A2-84FE-FE235B1E9A16}" dt="2025-09-17T09:25:52.941" v="46" actId="1076"/>
          <ac:picMkLst>
            <pc:docMk/>
            <pc:sldMk cId="2715311710" sldId="261"/>
            <ac:picMk id="9" creationId="{0BFF0CA7-04B2-61CF-4CD8-DB26A6D3B340}"/>
          </ac:picMkLst>
        </pc:picChg>
      </pc:sldChg>
      <pc:sldChg chg="modSp mod">
        <pc:chgData name="Christian Kemmer" userId="7664e789-0ede-4bc7-983a-6bae08cf2f09" providerId="ADAL" clId="{A3F45DA5-F5CF-45A2-84FE-FE235B1E9A16}" dt="2025-09-17T09:26:44.595" v="55" actId="1076"/>
        <pc:sldMkLst>
          <pc:docMk/>
          <pc:sldMk cId="2427625808" sldId="263"/>
        </pc:sldMkLst>
        <pc:picChg chg="mod">
          <ac:chgData name="Christian Kemmer" userId="7664e789-0ede-4bc7-983a-6bae08cf2f09" providerId="ADAL" clId="{A3F45DA5-F5CF-45A2-84FE-FE235B1E9A16}" dt="2025-09-17T09:26:44.595" v="55" actId="1076"/>
          <ac:picMkLst>
            <pc:docMk/>
            <pc:sldMk cId="2427625808" sldId="263"/>
            <ac:picMk id="4" creationId="{2D25850A-1CC2-5505-510F-A2A7AB20CD0A}"/>
          </ac:picMkLst>
        </pc:picChg>
      </pc:sldChg>
      <pc:sldChg chg="addSp delSp modSp mod">
        <pc:chgData name="Christian Kemmer" userId="7664e789-0ede-4bc7-983a-6bae08cf2f09" providerId="ADAL" clId="{A3F45DA5-F5CF-45A2-84FE-FE235B1E9A16}" dt="2025-09-17T09:27:01.652" v="59" actId="20577"/>
        <pc:sldMkLst>
          <pc:docMk/>
          <pc:sldMk cId="2701191856" sldId="266"/>
        </pc:sldMkLst>
        <pc:spChg chg="mod">
          <ac:chgData name="Christian Kemmer" userId="7664e789-0ede-4bc7-983a-6bae08cf2f09" providerId="ADAL" clId="{A3F45DA5-F5CF-45A2-84FE-FE235B1E9A16}" dt="2025-09-17T09:26:58.115" v="57" actId="20577"/>
          <ac:spMkLst>
            <pc:docMk/>
            <pc:sldMk cId="2701191856" sldId="266"/>
            <ac:spMk id="2" creationId="{1BB9D1BF-A902-64EA-EF0D-D345CB651106}"/>
          </ac:spMkLst>
        </pc:spChg>
        <pc:spChg chg="mod">
          <ac:chgData name="Christian Kemmer" userId="7664e789-0ede-4bc7-983a-6bae08cf2f09" providerId="ADAL" clId="{A3F45DA5-F5CF-45A2-84FE-FE235B1E9A16}" dt="2025-09-17T09:27:01.652" v="59" actId="20577"/>
          <ac:spMkLst>
            <pc:docMk/>
            <pc:sldMk cId="2701191856" sldId="266"/>
            <ac:spMk id="3" creationId="{5F7D03CE-DB97-FB7A-0AF3-BBEA6A8D4E68}"/>
          </ac:spMkLst>
        </pc:spChg>
        <pc:picChg chg="add mod">
          <ac:chgData name="Christian Kemmer" userId="7664e789-0ede-4bc7-983a-6bae08cf2f09" providerId="ADAL" clId="{A3F45DA5-F5CF-45A2-84FE-FE235B1E9A16}" dt="2025-09-17T09:23:57.739" v="9" actId="1076"/>
          <ac:picMkLst>
            <pc:docMk/>
            <pc:sldMk cId="2701191856" sldId="266"/>
            <ac:picMk id="5" creationId="{F5A8D9E3-456E-1EF8-E27E-E51A12FF4692}"/>
          </ac:picMkLst>
        </pc:picChg>
        <pc:picChg chg="del">
          <ac:chgData name="Christian Kemmer" userId="7664e789-0ede-4bc7-983a-6bae08cf2f09" providerId="ADAL" clId="{A3F45DA5-F5CF-45A2-84FE-FE235B1E9A16}" dt="2025-09-17T09:23:54.422" v="7" actId="478"/>
          <ac:picMkLst>
            <pc:docMk/>
            <pc:sldMk cId="2701191856" sldId="266"/>
            <ac:picMk id="12" creationId="{01BB0409-5BBC-44FD-CDC6-3B5FEF389832}"/>
          </ac:picMkLst>
        </pc:picChg>
      </pc:sldChg>
      <pc:sldChg chg="addSp delSp modSp mod">
        <pc:chgData name="Christian Kemmer" userId="7664e789-0ede-4bc7-983a-6bae08cf2f09" providerId="ADAL" clId="{A3F45DA5-F5CF-45A2-84FE-FE235B1E9A16}" dt="2025-09-17T09:27:09.231" v="61" actId="20577"/>
        <pc:sldMkLst>
          <pc:docMk/>
          <pc:sldMk cId="2346882627" sldId="267"/>
        </pc:sldMkLst>
        <pc:spChg chg="mod">
          <ac:chgData name="Christian Kemmer" userId="7664e789-0ede-4bc7-983a-6bae08cf2f09" providerId="ADAL" clId="{A3F45DA5-F5CF-45A2-84FE-FE235B1E9A16}" dt="2025-09-17T09:27:09.231" v="61" actId="20577"/>
          <ac:spMkLst>
            <pc:docMk/>
            <pc:sldMk cId="2346882627" sldId="267"/>
            <ac:spMk id="2" creationId="{1211B94A-DFD5-E410-4904-D6745C70DEA4}"/>
          </ac:spMkLst>
        </pc:spChg>
        <pc:picChg chg="del">
          <ac:chgData name="Christian Kemmer" userId="7664e789-0ede-4bc7-983a-6bae08cf2f09" providerId="ADAL" clId="{A3F45DA5-F5CF-45A2-84FE-FE235B1E9A16}" dt="2025-09-17T09:24:00.732" v="10" actId="478"/>
          <ac:picMkLst>
            <pc:docMk/>
            <pc:sldMk cId="2346882627" sldId="267"/>
            <ac:picMk id="4" creationId="{48B5B8F3-10F3-8904-C857-90DA0EC3BDC4}"/>
          </ac:picMkLst>
        </pc:picChg>
        <pc:picChg chg="add mod">
          <ac:chgData name="Christian Kemmer" userId="7664e789-0ede-4bc7-983a-6bae08cf2f09" providerId="ADAL" clId="{A3F45DA5-F5CF-45A2-84FE-FE235B1E9A16}" dt="2025-09-17T09:24:03.132" v="12" actId="1076"/>
          <ac:picMkLst>
            <pc:docMk/>
            <pc:sldMk cId="2346882627" sldId="267"/>
            <ac:picMk id="19" creationId="{B4BA4455-BB5B-C487-CCCA-E5404D621ADD}"/>
          </ac:picMkLst>
        </pc:picChg>
      </pc:sldChg>
      <pc:sldChg chg="modSp mod">
        <pc:chgData name="Christian Kemmer" userId="7664e789-0ede-4bc7-983a-6bae08cf2f09" providerId="ADAL" clId="{A3F45DA5-F5CF-45A2-84FE-FE235B1E9A16}" dt="2025-09-17T09:27:44.850" v="65" actId="20577"/>
        <pc:sldMkLst>
          <pc:docMk/>
          <pc:sldMk cId="3351805064" sldId="268"/>
        </pc:sldMkLst>
        <pc:spChg chg="mod">
          <ac:chgData name="Christian Kemmer" userId="7664e789-0ede-4bc7-983a-6bae08cf2f09" providerId="ADAL" clId="{A3F45DA5-F5CF-45A2-84FE-FE235B1E9A16}" dt="2025-09-17T09:27:44.850" v="65" actId="20577"/>
          <ac:spMkLst>
            <pc:docMk/>
            <pc:sldMk cId="3351805064" sldId="268"/>
            <ac:spMk id="21" creationId="{CD1CA122-41DF-A8B6-40EB-F446A171DAEA}"/>
          </ac:spMkLst>
        </pc:spChg>
      </pc:sldChg>
      <pc:sldChg chg="addSp delSp modSp mod">
        <pc:chgData name="Christian Kemmer" userId="7664e789-0ede-4bc7-983a-6bae08cf2f09" providerId="ADAL" clId="{A3F45DA5-F5CF-45A2-84FE-FE235B1E9A16}" dt="2025-09-17T09:27:24.328" v="63" actId="20577"/>
        <pc:sldMkLst>
          <pc:docMk/>
          <pc:sldMk cId="692349862" sldId="269"/>
        </pc:sldMkLst>
        <pc:spChg chg="mod">
          <ac:chgData name="Christian Kemmer" userId="7664e789-0ede-4bc7-983a-6bae08cf2f09" providerId="ADAL" clId="{A3F45DA5-F5CF-45A2-84FE-FE235B1E9A16}" dt="2025-09-17T09:27:24.328" v="63" actId="20577"/>
          <ac:spMkLst>
            <pc:docMk/>
            <pc:sldMk cId="692349862" sldId="269"/>
            <ac:spMk id="2" creationId="{E701CD13-A526-A7A9-54B3-C1A491C57DFB}"/>
          </ac:spMkLst>
        </pc:spChg>
        <pc:picChg chg="del">
          <ac:chgData name="Christian Kemmer" userId="7664e789-0ede-4bc7-983a-6bae08cf2f09" providerId="ADAL" clId="{A3F45DA5-F5CF-45A2-84FE-FE235B1E9A16}" dt="2025-09-17T09:24:08.420" v="13" actId="478"/>
          <ac:picMkLst>
            <pc:docMk/>
            <pc:sldMk cId="692349862" sldId="269"/>
            <ac:picMk id="4" creationId="{EE454A42-957B-7DD4-53BF-3DCF7E329C66}"/>
          </ac:picMkLst>
        </pc:picChg>
        <pc:picChg chg="add mod">
          <ac:chgData name="Christian Kemmer" userId="7664e789-0ede-4bc7-983a-6bae08cf2f09" providerId="ADAL" clId="{A3F45DA5-F5CF-45A2-84FE-FE235B1E9A16}" dt="2025-09-17T09:24:11.462" v="15" actId="1076"/>
          <ac:picMkLst>
            <pc:docMk/>
            <pc:sldMk cId="692349862" sldId="269"/>
            <ac:picMk id="47" creationId="{E1D11828-3FBE-5C02-6316-FB24D270124D}"/>
          </ac:picMkLst>
        </pc:picChg>
      </pc:sldChg>
      <pc:sldChg chg="modSp mod">
        <pc:chgData name="Christian Kemmer" userId="7664e789-0ede-4bc7-983a-6bae08cf2f09" providerId="ADAL" clId="{A3F45DA5-F5CF-45A2-84FE-FE235B1E9A16}" dt="2025-09-17T09:29:56.640" v="67" actId="20577"/>
        <pc:sldMkLst>
          <pc:docMk/>
          <pc:sldMk cId="1699885950" sldId="277"/>
        </pc:sldMkLst>
        <pc:spChg chg="mod">
          <ac:chgData name="Christian Kemmer" userId="7664e789-0ede-4bc7-983a-6bae08cf2f09" providerId="ADAL" clId="{A3F45DA5-F5CF-45A2-84FE-FE235B1E9A16}" dt="2025-09-17T09:29:56.640" v="67" actId="20577"/>
          <ac:spMkLst>
            <pc:docMk/>
            <pc:sldMk cId="1699885950" sldId="277"/>
            <ac:spMk id="3" creationId="{3CF5D53F-FADD-108D-3AB5-412594708372}"/>
          </ac:spMkLst>
        </pc:spChg>
      </pc:sldChg>
      <pc:sldChg chg="addSp delSp modSp mod">
        <pc:chgData name="Christian Kemmer" userId="7664e789-0ede-4bc7-983a-6bae08cf2f09" providerId="ADAL" clId="{A3F45DA5-F5CF-45A2-84FE-FE235B1E9A16}" dt="2025-09-17T09:24:34.406" v="20" actId="1076"/>
        <pc:sldMkLst>
          <pc:docMk/>
          <pc:sldMk cId="4288020300" sldId="280"/>
        </pc:sldMkLst>
        <pc:spChg chg="mod">
          <ac:chgData name="Christian Kemmer" userId="7664e789-0ede-4bc7-983a-6bae08cf2f09" providerId="ADAL" clId="{A3F45DA5-F5CF-45A2-84FE-FE235B1E9A16}" dt="2025-09-17T09:24:29.656" v="17" actId="20577"/>
          <ac:spMkLst>
            <pc:docMk/>
            <pc:sldMk cId="4288020300" sldId="280"/>
            <ac:spMk id="2" creationId="{95656C96-E518-C617-8C0B-74DC4C4F9651}"/>
          </ac:spMkLst>
        </pc:spChg>
        <pc:picChg chg="del">
          <ac:chgData name="Christian Kemmer" userId="7664e789-0ede-4bc7-983a-6bae08cf2f09" providerId="ADAL" clId="{A3F45DA5-F5CF-45A2-84FE-FE235B1E9A16}" dt="2025-09-17T09:24:31.787" v="18" actId="478"/>
          <ac:picMkLst>
            <pc:docMk/>
            <pc:sldMk cId="4288020300" sldId="280"/>
            <ac:picMk id="4" creationId="{BA0244EC-2366-75EA-AFAD-FBE3947E4226}"/>
          </ac:picMkLst>
        </pc:picChg>
        <pc:picChg chg="add mod">
          <ac:chgData name="Christian Kemmer" userId="7664e789-0ede-4bc7-983a-6bae08cf2f09" providerId="ADAL" clId="{A3F45DA5-F5CF-45A2-84FE-FE235B1E9A16}" dt="2025-09-17T09:24:34.406" v="20" actId="1076"/>
          <ac:picMkLst>
            <pc:docMk/>
            <pc:sldMk cId="4288020300" sldId="280"/>
            <ac:picMk id="6" creationId="{E97CCE60-6B00-17EE-DF50-147296E52ECF}"/>
          </ac:picMkLst>
        </pc:picChg>
      </pc:sldChg>
      <pc:sldChg chg="addSp delSp modSp mod">
        <pc:chgData name="Christian Kemmer" userId="7664e789-0ede-4bc7-983a-6bae08cf2f09" providerId="ADAL" clId="{A3F45DA5-F5CF-45A2-84FE-FE235B1E9A16}" dt="2025-09-17T09:23:41.343" v="6" actId="1076"/>
        <pc:sldMkLst>
          <pc:docMk/>
          <pc:sldMk cId="2091661093" sldId="281"/>
        </pc:sldMkLst>
        <pc:spChg chg="mod">
          <ac:chgData name="Christian Kemmer" userId="7664e789-0ede-4bc7-983a-6bae08cf2f09" providerId="ADAL" clId="{A3F45DA5-F5CF-45A2-84FE-FE235B1E9A16}" dt="2025-09-17T09:22:46.679" v="2" actId="20577"/>
          <ac:spMkLst>
            <pc:docMk/>
            <pc:sldMk cId="2091661093" sldId="281"/>
            <ac:spMk id="3" creationId="{DDE9694B-2AA4-D949-60E3-EA582C3E186E}"/>
          </ac:spMkLst>
        </pc:spChg>
        <pc:picChg chg="del mod">
          <ac:chgData name="Christian Kemmer" userId="7664e789-0ede-4bc7-983a-6bae08cf2f09" providerId="ADAL" clId="{A3F45DA5-F5CF-45A2-84FE-FE235B1E9A16}" dt="2025-09-17T09:22:49.085" v="4" actId="478"/>
          <ac:picMkLst>
            <pc:docMk/>
            <pc:sldMk cId="2091661093" sldId="281"/>
            <ac:picMk id="7" creationId="{25F37F80-3085-29A4-30D8-BA83C2A70DEC}"/>
          </ac:picMkLst>
        </pc:picChg>
        <pc:picChg chg="add mod">
          <ac:chgData name="Christian Kemmer" userId="7664e789-0ede-4bc7-983a-6bae08cf2f09" providerId="ADAL" clId="{A3F45DA5-F5CF-45A2-84FE-FE235B1E9A16}" dt="2025-09-17T09:23:41.343" v="6" actId="1076"/>
          <ac:picMkLst>
            <pc:docMk/>
            <pc:sldMk cId="2091661093" sldId="281"/>
            <ac:picMk id="10" creationId="{F3911054-7A96-B200-11C4-4E62DEB42D28}"/>
          </ac:picMkLst>
        </pc:picChg>
      </pc:sldChg>
      <pc:sldChg chg="addSp delSp modSp mod">
        <pc:chgData name="Christian Kemmer" userId="7664e789-0ede-4bc7-983a-6bae08cf2f09" providerId="ADAL" clId="{A3F45DA5-F5CF-45A2-84FE-FE235B1E9A16}" dt="2025-09-17T09:24:43.362" v="25" actId="1076"/>
        <pc:sldMkLst>
          <pc:docMk/>
          <pc:sldMk cId="993139897" sldId="282"/>
        </pc:sldMkLst>
        <pc:spChg chg="mod">
          <ac:chgData name="Christian Kemmer" userId="7664e789-0ede-4bc7-983a-6bae08cf2f09" providerId="ADAL" clId="{A3F45DA5-F5CF-45A2-84FE-FE235B1E9A16}" dt="2025-09-17T09:24:37.739" v="22" actId="20577"/>
          <ac:spMkLst>
            <pc:docMk/>
            <pc:sldMk cId="993139897" sldId="282"/>
            <ac:spMk id="2" creationId="{95656C96-E518-C617-8C0B-74DC4C4F9651}"/>
          </ac:spMkLst>
        </pc:spChg>
        <pc:picChg chg="del">
          <ac:chgData name="Christian Kemmer" userId="7664e789-0ede-4bc7-983a-6bae08cf2f09" providerId="ADAL" clId="{A3F45DA5-F5CF-45A2-84FE-FE235B1E9A16}" dt="2025-09-17T09:24:40.526" v="23" actId="478"/>
          <ac:picMkLst>
            <pc:docMk/>
            <pc:sldMk cId="993139897" sldId="282"/>
            <ac:picMk id="4" creationId="{BA0244EC-2366-75EA-AFAD-FBE3947E4226}"/>
          </ac:picMkLst>
        </pc:picChg>
        <pc:picChg chg="add mod">
          <ac:chgData name="Christian Kemmer" userId="7664e789-0ede-4bc7-983a-6bae08cf2f09" providerId="ADAL" clId="{A3F45DA5-F5CF-45A2-84FE-FE235B1E9A16}" dt="2025-09-17T09:24:43.362" v="25" actId="1076"/>
          <ac:picMkLst>
            <pc:docMk/>
            <pc:sldMk cId="993139897" sldId="282"/>
            <ac:picMk id="6" creationId="{0D4AB46E-B0FC-50F5-1961-1958FF0CB868}"/>
          </ac:picMkLst>
        </pc:picChg>
      </pc:sldChg>
      <pc:sldChg chg="addSp delSp modSp mod">
        <pc:chgData name="Christian Kemmer" userId="7664e789-0ede-4bc7-983a-6bae08cf2f09" providerId="ADAL" clId="{A3F45DA5-F5CF-45A2-84FE-FE235B1E9A16}" dt="2025-09-17T09:24:50.563" v="30" actId="1076"/>
        <pc:sldMkLst>
          <pc:docMk/>
          <pc:sldMk cId="190783947" sldId="283"/>
        </pc:sldMkLst>
        <pc:spChg chg="mod">
          <ac:chgData name="Christian Kemmer" userId="7664e789-0ede-4bc7-983a-6bae08cf2f09" providerId="ADAL" clId="{A3F45DA5-F5CF-45A2-84FE-FE235B1E9A16}" dt="2025-09-17T09:24:46.422" v="27" actId="20577"/>
          <ac:spMkLst>
            <pc:docMk/>
            <pc:sldMk cId="190783947" sldId="283"/>
            <ac:spMk id="2" creationId="{95656C96-E518-C617-8C0B-74DC4C4F9651}"/>
          </ac:spMkLst>
        </pc:spChg>
        <pc:picChg chg="del">
          <ac:chgData name="Christian Kemmer" userId="7664e789-0ede-4bc7-983a-6bae08cf2f09" providerId="ADAL" clId="{A3F45DA5-F5CF-45A2-84FE-FE235B1E9A16}" dt="2025-09-17T09:24:48.379" v="28" actId="478"/>
          <ac:picMkLst>
            <pc:docMk/>
            <pc:sldMk cId="190783947" sldId="283"/>
            <ac:picMk id="4" creationId="{BA0244EC-2366-75EA-AFAD-FBE3947E4226}"/>
          </ac:picMkLst>
        </pc:picChg>
        <pc:picChg chg="add mod">
          <ac:chgData name="Christian Kemmer" userId="7664e789-0ede-4bc7-983a-6bae08cf2f09" providerId="ADAL" clId="{A3F45DA5-F5CF-45A2-84FE-FE235B1E9A16}" dt="2025-09-17T09:24:50.563" v="30" actId="1076"/>
          <ac:picMkLst>
            <pc:docMk/>
            <pc:sldMk cId="190783947" sldId="283"/>
            <ac:picMk id="6" creationId="{EEF8DD40-870C-AA51-EF60-6ED3A10FCEDF}"/>
          </ac:picMkLst>
        </pc:picChg>
      </pc:sldChg>
      <pc:sldChg chg="addSp delSp modSp mod">
        <pc:chgData name="Christian Kemmer" userId="7664e789-0ede-4bc7-983a-6bae08cf2f09" providerId="ADAL" clId="{A3F45DA5-F5CF-45A2-84FE-FE235B1E9A16}" dt="2025-09-17T09:24:59.796" v="35" actId="1076"/>
        <pc:sldMkLst>
          <pc:docMk/>
          <pc:sldMk cId="3013550340" sldId="284"/>
        </pc:sldMkLst>
        <pc:spChg chg="mod">
          <ac:chgData name="Christian Kemmer" userId="7664e789-0ede-4bc7-983a-6bae08cf2f09" providerId="ADAL" clId="{A3F45DA5-F5CF-45A2-84FE-FE235B1E9A16}" dt="2025-09-17T09:24:55.314" v="32" actId="20577"/>
          <ac:spMkLst>
            <pc:docMk/>
            <pc:sldMk cId="3013550340" sldId="284"/>
            <ac:spMk id="2" creationId="{95656C96-E518-C617-8C0B-74DC4C4F9651}"/>
          </ac:spMkLst>
        </pc:spChg>
        <pc:picChg chg="del">
          <ac:chgData name="Christian Kemmer" userId="7664e789-0ede-4bc7-983a-6bae08cf2f09" providerId="ADAL" clId="{A3F45DA5-F5CF-45A2-84FE-FE235B1E9A16}" dt="2025-09-17T09:24:57.619" v="33" actId="478"/>
          <ac:picMkLst>
            <pc:docMk/>
            <pc:sldMk cId="3013550340" sldId="284"/>
            <ac:picMk id="4" creationId="{BA0244EC-2366-75EA-AFAD-FBE3947E4226}"/>
          </ac:picMkLst>
        </pc:picChg>
        <pc:picChg chg="add mod">
          <ac:chgData name="Christian Kemmer" userId="7664e789-0ede-4bc7-983a-6bae08cf2f09" providerId="ADAL" clId="{A3F45DA5-F5CF-45A2-84FE-FE235B1E9A16}" dt="2025-09-17T09:24:59.796" v="35" actId="1076"/>
          <ac:picMkLst>
            <pc:docMk/>
            <pc:sldMk cId="3013550340" sldId="284"/>
            <ac:picMk id="6" creationId="{9B9C5C11-E43D-8734-DDFE-332C9FE14EB6}"/>
          </ac:picMkLst>
        </pc:picChg>
      </pc:sldChg>
      <pc:sldChg chg="modSp mod">
        <pc:chgData name="Christian Kemmer" userId="7664e789-0ede-4bc7-983a-6bae08cf2f09" providerId="ADAL" clId="{A3F45DA5-F5CF-45A2-84FE-FE235B1E9A16}" dt="2025-09-17T09:30:19.899" v="69" actId="20577"/>
        <pc:sldMkLst>
          <pc:docMk/>
          <pc:sldMk cId="3993702934" sldId="285"/>
        </pc:sldMkLst>
        <pc:spChg chg="mod">
          <ac:chgData name="Christian Kemmer" userId="7664e789-0ede-4bc7-983a-6bae08cf2f09" providerId="ADAL" clId="{A3F45DA5-F5CF-45A2-84FE-FE235B1E9A16}" dt="2025-09-17T09:30:19.899" v="69" actId="20577"/>
          <ac:spMkLst>
            <pc:docMk/>
            <pc:sldMk cId="3993702934" sldId="285"/>
            <ac:spMk id="3" creationId="{C9A08A22-04F5-56A5-A105-77AEE8C8396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7BCB919F-1706-414C-2470-DA41B046F1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39C0606-7290-9D1F-6503-F0CC9CB885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F7129BA-E093-9C4F-0031-CB6B092F9F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BFA3A0F-C82B-D5D9-BB67-C2337FA6F8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96E7F-F936-4EA3-B078-A5B2110EB1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924063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57748-D0B2-47F2-8E5A-44882F97EA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050852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357748-D0B2-47F2-8E5A-44882F97EAE9}" type="slidenum">
              <a:rPr lang="de-DE" smtClean="0"/>
              <a:t>6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8CEBE2B-93EC-79FA-87FC-636EAFA1FA7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599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357748-D0B2-47F2-8E5A-44882F97EAE9}" type="slidenum">
              <a:rPr lang="de-DE" smtClean="0"/>
              <a:t>7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D72D138-2939-8FA6-48E0-FA6DC27915A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5580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357748-D0B2-47F2-8E5A-44882F97EAE9}" type="slidenum">
              <a:rPr lang="de-DE" smtClean="0"/>
              <a:t>9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32F87A2-4075-8715-B730-5996359CB73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4467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357748-D0B2-47F2-8E5A-44882F97EAE9}" type="slidenum">
              <a:rPr lang="de-DE" smtClean="0"/>
              <a:t>10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0583066-4C10-38F5-EF5C-BEFBACD46CB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795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357748-D0B2-47F2-8E5A-44882F97EAE9}" type="slidenum">
              <a:rPr lang="de-DE" smtClean="0"/>
              <a:t>12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4B379F8-1ADF-08FC-A33A-BF4FC2F74BC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4778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357748-D0B2-47F2-8E5A-44882F97EAE9}" type="slidenum">
              <a:rPr lang="de-DE" smtClean="0"/>
              <a:t>17</a:t>
            </a:fld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50AB2C-3CA9-3CB2-9B9B-15AA592B937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0212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B8C4DB-5719-218D-1E8F-F4843294D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C1E9B12-8DB6-F6AF-7FDD-02488044F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176FE7-B433-ACFA-156E-26DEF5144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CAA0F2-2C18-2886-29BB-4B0A0164D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92C93D-2EB6-D349-20BD-D626F3F4A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518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C6B6E3-FF11-7C01-0A4C-5990351B8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A6CB5B1-4373-2DAA-9A22-9DF29970A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D2C074-F517-8352-D55A-D66BCE7BF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E3A8CF-1E93-118A-70A5-A7949DACE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EB4E07-4591-6FF9-2B34-7177799BD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0352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75A8DD-D716-C53A-13DE-16D8057B52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60354D8-8352-1043-D398-8953DB064E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D158A0-46DA-5E9D-FDCC-8050A7595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26AD73-4123-8EBC-ABBF-0888BE1BA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9535E-B4FA-BD0B-341C-B5B0FF63D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459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69DE4F-9F72-9F0D-4060-3DE75A6B4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D6934F-5ED2-3582-A0D3-CFF1A10B7C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B0A067-F4C8-F197-7829-CA615A655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41604C-C373-0EC3-0AC7-59A167FC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0DF0E5-DDBE-55F1-E1C8-0B37BDA2C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42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A6A6B7-B195-2C9E-046E-CD052281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6659EE-51B3-6FA5-311B-EE6B6CA47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A14255-6D8C-2CF2-6197-65E4C8A53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404A76-F361-2B25-DFBF-9E082356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16A5E5-0575-9570-B15E-C6F71926B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218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1734A5-5A25-06A9-3BE4-D176DE186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6142B8-5F13-11D7-75D2-236FF6EF0A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EE772A3-FC6A-8D56-9B1B-68F5E8A56A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029D40-5725-0831-096B-DDD7B816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FC96786-CC66-6728-2F35-7CCFC23C5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F35BEB8-4544-E013-AE22-2DF261097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055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AE1C66-92D6-FED5-A37F-8E9940A78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29EA334-52C2-A3E2-8AC1-1963A8F64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2634305-41B5-9C32-C38D-5F0A0F7D20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767D94F-D974-27E7-03B9-50C1092BF1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43F20B4-FC65-DAE9-8CA9-C6C95CF4C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FB24B62-DC0D-A430-84E3-7D67F67E4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1F9F2A4-1736-216D-790E-DED3CD1BC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EAD3D6F-9148-4F6A-38F1-51DE5B7EE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6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8D7614-0BFA-9995-6B14-28B098CDD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67D2E1D-0CBB-0B5F-E72F-5D2B470EA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EFAD5EE-69FD-9F8D-0F06-3A9203B9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A8DECE6-DE12-DFA8-AC66-A79D7437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926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28927F3-FC22-1F8E-F7B2-962FEDCE7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33F8C07-BB48-10AE-FC2F-6B45026B8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F32152E-39DE-3E5B-0E21-128D07340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526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1B25B7-138F-862B-F620-F392770FF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1E8C7D-ADF1-780B-00D1-363E5CD22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3A353EE-C5ED-FA11-0BAD-0AEA0F0F9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E46D57-47D2-F65A-5F9E-861915EDA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9DF357-3B31-C906-5C3F-17E520CAD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79FA9A3-F973-023D-8F83-D0BA7A1B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11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C585BC-5AF6-7549-BDCD-BD17BE2FB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327AA30-8B50-110C-9981-12F0444DBE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B2BB9F3-4175-59E8-2AD7-E6048879E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01BE4A5-6891-8B1B-4EFB-01A69D93E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558F61E-8513-AB11-78D1-66738B40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FE408A9-58F5-5376-4A52-6B903B7EF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100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F974145-8096-A8CA-32BB-7F0D0AE48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EBAEB5A-7DAD-B144-9007-C6044FDEC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516924-872C-6C2D-7E08-1CF1EB49F4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6128D5-6336-4CDC-B491-4DAE9F872159}" type="datetimeFigureOut">
              <a:rPr lang="de-DE" smtClean="0"/>
              <a:t>28.10.2025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7C56D-879B-7A50-885F-B603F72712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75FAC2-ACE9-E73F-01EF-C58224E92E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86D42E-5E06-4D34-8816-6F49DA6C50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87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13" Type="http://schemas.openxmlformats.org/officeDocument/2006/relationships/image" Target="../media/image58.png"/><Relationship Id="rId18" Type="http://schemas.openxmlformats.org/officeDocument/2006/relationships/image" Target="../media/image63.svg"/><Relationship Id="rId26" Type="http://schemas.openxmlformats.org/officeDocument/2006/relationships/image" Target="../media/image35.svg"/><Relationship Id="rId3" Type="http://schemas.openxmlformats.org/officeDocument/2006/relationships/image" Target="../media/image10.png"/><Relationship Id="rId21" Type="http://schemas.openxmlformats.org/officeDocument/2006/relationships/image" Target="../media/image64.png"/><Relationship Id="rId7" Type="http://schemas.openxmlformats.org/officeDocument/2006/relationships/image" Target="../media/image36.png"/><Relationship Id="rId12" Type="http://schemas.openxmlformats.org/officeDocument/2006/relationships/image" Target="../media/image57.svg"/><Relationship Id="rId17" Type="http://schemas.openxmlformats.org/officeDocument/2006/relationships/image" Target="../media/image62.png"/><Relationship Id="rId25" Type="http://schemas.openxmlformats.org/officeDocument/2006/relationships/image" Target="../media/image34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61.svg"/><Relationship Id="rId20" Type="http://schemas.openxmlformats.org/officeDocument/2006/relationships/image" Target="../media/image3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56.png"/><Relationship Id="rId24" Type="http://schemas.openxmlformats.org/officeDocument/2006/relationships/image" Target="../media/image7.svg"/><Relationship Id="rId5" Type="http://schemas.openxmlformats.org/officeDocument/2006/relationships/image" Target="../media/image4.png"/><Relationship Id="rId15" Type="http://schemas.openxmlformats.org/officeDocument/2006/relationships/image" Target="../media/image60.png"/><Relationship Id="rId23" Type="http://schemas.openxmlformats.org/officeDocument/2006/relationships/image" Target="../media/image6.png"/><Relationship Id="rId28" Type="http://schemas.openxmlformats.org/officeDocument/2006/relationships/image" Target="../media/image14.svg"/><Relationship Id="rId10" Type="http://schemas.openxmlformats.org/officeDocument/2006/relationships/image" Target="../media/image55.svg"/><Relationship Id="rId19" Type="http://schemas.openxmlformats.org/officeDocument/2006/relationships/image" Target="../media/image2.png"/><Relationship Id="rId4" Type="http://schemas.openxmlformats.org/officeDocument/2006/relationships/image" Target="../media/image11.png"/><Relationship Id="rId9" Type="http://schemas.openxmlformats.org/officeDocument/2006/relationships/image" Target="../media/image54.png"/><Relationship Id="rId14" Type="http://schemas.openxmlformats.org/officeDocument/2006/relationships/image" Target="../media/image59.svg"/><Relationship Id="rId22" Type="http://schemas.openxmlformats.org/officeDocument/2006/relationships/image" Target="../media/image65.svg"/><Relationship Id="rId27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1.svg"/><Relationship Id="rId7" Type="http://schemas.openxmlformats.org/officeDocument/2006/relationships/image" Target="../media/image33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16.svg"/><Relationship Id="rId10" Type="http://schemas.openxmlformats.org/officeDocument/2006/relationships/image" Target="../media/image9.png"/><Relationship Id="rId4" Type="http://schemas.openxmlformats.org/officeDocument/2006/relationships/image" Target="../media/image15.png"/><Relationship Id="rId9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svg"/><Relationship Id="rId3" Type="http://schemas.openxmlformats.org/officeDocument/2006/relationships/image" Target="../media/image54.png"/><Relationship Id="rId7" Type="http://schemas.openxmlformats.org/officeDocument/2006/relationships/image" Target="../media/image6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svg"/><Relationship Id="rId5" Type="http://schemas.openxmlformats.org/officeDocument/2006/relationships/image" Target="../media/image66.png"/><Relationship Id="rId4" Type="http://schemas.openxmlformats.org/officeDocument/2006/relationships/image" Target="../media/image55.sv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61.svg"/><Relationship Id="rId3" Type="http://schemas.openxmlformats.org/officeDocument/2006/relationships/image" Target="../media/image55.svg"/><Relationship Id="rId7" Type="http://schemas.openxmlformats.org/officeDocument/2006/relationships/image" Target="../media/image67.svg"/><Relationship Id="rId12" Type="http://schemas.openxmlformats.org/officeDocument/2006/relationships/image" Target="../media/image60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11" Type="http://schemas.openxmlformats.org/officeDocument/2006/relationships/image" Target="../media/image59.svg"/><Relationship Id="rId5" Type="http://schemas.openxmlformats.org/officeDocument/2006/relationships/image" Target="../media/image63.svg"/><Relationship Id="rId10" Type="http://schemas.openxmlformats.org/officeDocument/2006/relationships/image" Target="../media/image58.png"/><Relationship Id="rId4" Type="http://schemas.openxmlformats.org/officeDocument/2006/relationships/image" Target="../media/image62.png"/><Relationship Id="rId9" Type="http://schemas.openxmlformats.org/officeDocument/2006/relationships/image" Target="../media/image57.svg"/><Relationship Id="rId1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sv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sv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svg"/><Relationship Id="rId13" Type="http://schemas.openxmlformats.org/officeDocument/2006/relationships/image" Target="../media/image60.png"/><Relationship Id="rId18" Type="http://schemas.openxmlformats.org/officeDocument/2006/relationships/image" Target="../media/image35.svg"/><Relationship Id="rId3" Type="http://schemas.openxmlformats.org/officeDocument/2006/relationships/image" Target="../media/image54.png"/><Relationship Id="rId7" Type="http://schemas.openxmlformats.org/officeDocument/2006/relationships/image" Target="../media/image66.png"/><Relationship Id="rId12" Type="http://schemas.openxmlformats.org/officeDocument/2006/relationships/image" Target="../media/image59.svg"/><Relationship Id="rId17" Type="http://schemas.openxmlformats.org/officeDocument/2006/relationships/image" Target="../media/image34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4.svg"/><Relationship Id="rId20" Type="http://schemas.openxmlformats.org/officeDocument/2006/relationships/image" Target="../media/image7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svg"/><Relationship Id="rId11" Type="http://schemas.openxmlformats.org/officeDocument/2006/relationships/image" Target="../media/image58.png"/><Relationship Id="rId5" Type="http://schemas.openxmlformats.org/officeDocument/2006/relationships/image" Target="../media/image62.png"/><Relationship Id="rId15" Type="http://schemas.openxmlformats.org/officeDocument/2006/relationships/image" Target="../media/image13.png"/><Relationship Id="rId10" Type="http://schemas.openxmlformats.org/officeDocument/2006/relationships/image" Target="../media/image57.svg"/><Relationship Id="rId19" Type="http://schemas.openxmlformats.org/officeDocument/2006/relationships/image" Target="../media/image6.png"/><Relationship Id="rId4" Type="http://schemas.openxmlformats.org/officeDocument/2006/relationships/image" Target="../media/image55.svg"/><Relationship Id="rId9" Type="http://schemas.openxmlformats.org/officeDocument/2006/relationships/image" Target="../media/image56.png"/><Relationship Id="rId14" Type="http://schemas.openxmlformats.org/officeDocument/2006/relationships/image" Target="../media/image61.sv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1.png"/><Relationship Id="rId18" Type="http://schemas.openxmlformats.org/officeDocument/2006/relationships/image" Target="../media/image3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11.png"/><Relationship Id="rId17" Type="http://schemas.openxmlformats.org/officeDocument/2006/relationships/image" Target="../media/image2.png"/><Relationship Id="rId2" Type="http://schemas.openxmlformats.org/officeDocument/2006/relationships/image" Target="../media/image12.png"/><Relationship Id="rId16" Type="http://schemas.openxmlformats.org/officeDocument/2006/relationships/image" Target="../media/image24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11" Type="http://schemas.openxmlformats.org/officeDocument/2006/relationships/image" Target="../media/image10.png"/><Relationship Id="rId5" Type="http://schemas.openxmlformats.org/officeDocument/2006/relationships/image" Target="../media/image15.png"/><Relationship Id="rId15" Type="http://schemas.openxmlformats.org/officeDocument/2006/relationships/image" Target="../media/image23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Relationship Id="rId14" Type="http://schemas.openxmlformats.org/officeDocument/2006/relationships/image" Target="../media/image22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30.png"/><Relationship Id="rId18" Type="http://schemas.openxmlformats.org/officeDocument/2006/relationships/image" Target="../media/image35.svg"/><Relationship Id="rId3" Type="http://schemas.openxmlformats.org/officeDocument/2006/relationships/image" Target="../media/image26.png"/><Relationship Id="rId21" Type="http://schemas.openxmlformats.org/officeDocument/2006/relationships/image" Target="../media/image36.png"/><Relationship Id="rId7" Type="http://schemas.openxmlformats.org/officeDocument/2006/relationships/image" Target="../media/image13.png"/><Relationship Id="rId12" Type="http://schemas.openxmlformats.org/officeDocument/2006/relationships/image" Target="../media/image7.svg"/><Relationship Id="rId17" Type="http://schemas.openxmlformats.org/officeDocument/2006/relationships/image" Target="../media/image34.png"/><Relationship Id="rId2" Type="http://schemas.openxmlformats.org/officeDocument/2006/relationships/image" Target="../media/image25.png"/><Relationship Id="rId16" Type="http://schemas.openxmlformats.org/officeDocument/2006/relationships/image" Target="../media/image33.svg"/><Relationship Id="rId20" Type="http://schemas.openxmlformats.org/officeDocument/2006/relationships/image" Target="../media/image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svg"/><Relationship Id="rId11" Type="http://schemas.openxmlformats.org/officeDocument/2006/relationships/image" Target="../media/image6.png"/><Relationship Id="rId5" Type="http://schemas.openxmlformats.org/officeDocument/2006/relationships/image" Target="../media/image28.png"/><Relationship Id="rId15" Type="http://schemas.openxmlformats.org/officeDocument/2006/relationships/image" Target="../media/image32.png"/><Relationship Id="rId10" Type="http://schemas.openxmlformats.org/officeDocument/2006/relationships/image" Target="../media/image16.svg"/><Relationship Id="rId19" Type="http://schemas.openxmlformats.org/officeDocument/2006/relationships/image" Target="../media/image4.png"/><Relationship Id="rId4" Type="http://schemas.openxmlformats.org/officeDocument/2006/relationships/image" Target="../media/image27.svg"/><Relationship Id="rId9" Type="http://schemas.openxmlformats.org/officeDocument/2006/relationships/image" Target="../media/image15.png"/><Relationship Id="rId14" Type="http://schemas.openxmlformats.org/officeDocument/2006/relationships/image" Target="../media/image31.svg"/><Relationship Id="rId22" Type="http://schemas.openxmlformats.org/officeDocument/2006/relationships/image" Target="../media/image37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microsoft.com/office/2007/relationships/hdphoto" Target="../media/hdphoto1.wdp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svg"/><Relationship Id="rId18" Type="http://schemas.openxmlformats.org/officeDocument/2006/relationships/image" Target="../media/image52.png"/><Relationship Id="rId3" Type="http://schemas.openxmlformats.org/officeDocument/2006/relationships/image" Target="../media/image11.png"/><Relationship Id="rId21" Type="http://schemas.openxmlformats.org/officeDocument/2006/relationships/image" Target="../media/image7.svg"/><Relationship Id="rId7" Type="http://schemas.openxmlformats.org/officeDocument/2006/relationships/image" Target="../media/image43.svg"/><Relationship Id="rId12" Type="http://schemas.openxmlformats.org/officeDocument/2006/relationships/image" Target="../media/image48.png"/><Relationship Id="rId17" Type="http://schemas.openxmlformats.org/officeDocument/2006/relationships/image" Target="../media/image51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50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svg"/><Relationship Id="rId5" Type="http://schemas.openxmlformats.org/officeDocument/2006/relationships/image" Target="../media/image41.svg"/><Relationship Id="rId15" Type="http://schemas.openxmlformats.org/officeDocument/2006/relationships/image" Target="../media/image39.svg"/><Relationship Id="rId10" Type="http://schemas.openxmlformats.org/officeDocument/2006/relationships/image" Target="../media/image46.png"/><Relationship Id="rId19" Type="http://schemas.openxmlformats.org/officeDocument/2006/relationships/image" Target="../media/image53.svg"/><Relationship Id="rId4" Type="http://schemas.openxmlformats.org/officeDocument/2006/relationships/image" Target="../media/image40.png"/><Relationship Id="rId9" Type="http://schemas.openxmlformats.org/officeDocument/2006/relationships/image" Target="../media/image45.svg"/><Relationship Id="rId14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3.svg"/><Relationship Id="rId3" Type="http://schemas.openxmlformats.org/officeDocument/2006/relationships/image" Target="../media/image55.svg"/><Relationship Id="rId7" Type="http://schemas.openxmlformats.org/officeDocument/2006/relationships/image" Target="../media/image59.svg"/><Relationship Id="rId12" Type="http://schemas.openxmlformats.org/officeDocument/2006/relationships/image" Target="../media/image2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svg"/><Relationship Id="rId5" Type="http://schemas.openxmlformats.org/officeDocument/2006/relationships/image" Target="../media/image57.svg"/><Relationship Id="rId15" Type="http://schemas.openxmlformats.org/officeDocument/2006/relationships/image" Target="../media/image7.sv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svg"/><Relationship Id="rId1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6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A8186C-23DC-E8C0-36CD-E1893D9466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PVP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78A27C-C5B3-C1FA-C507-67A38DA2A3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Verteilung der PSS durch das ZLB mit Hilfe des Optimierers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E0FA7AB-536A-66CA-D28C-9F69AF506B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9885" y="4512366"/>
            <a:ext cx="1976230" cy="197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879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3DE586-C78E-FB33-B6AC-1686EA4A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Ausgangslage vor Schulzuweisung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0B798E-29A9-2B4D-F3BD-02C30C650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Schule: Fach- und Gesamtkapazitäten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ZfsL: Fach- und Gesamtkapazitäten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PSS: Fünf Schulwünsche &amp; Ortspunkt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DACDF95E-6104-914D-7BCA-B0EEAE336564}"/>
              </a:ext>
            </a:extLst>
          </p:cNvPr>
          <p:cNvGrpSpPr/>
          <p:nvPr/>
        </p:nvGrpSpPr>
        <p:grpSpPr>
          <a:xfrm>
            <a:off x="1141438" y="2300202"/>
            <a:ext cx="1269775" cy="926145"/>
            <a:chOff x="6388556" y="1356719"/>
            <a:chExt cx="1269775" cy="926145"/>
          </a:xfrm>
        </p:grpSpPr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65ADE2FF-01D9-BBF7-98F8-21B8C4F59A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52742" y="1356719"/>
              <a:ext cx="605589" cy="605589"/>
            </a:xfrm>
            <a:prstGeom prst="rect">
              <a:avLst/>
            </a:prstGeom>
          </p:spPr>
        </p:pic>
        <p:pic>
          <p:nvPicPr>
            <p:cNvPr id="6" name="Inhaltsplatzhalter 3">
              <a:extLst>
                <a:ext uri="{FF2B5EF4-FFF2-40B4-BE49-F238E27FC236}">
                  <a16:creationId xmlns:a16="http://schemas.microsoft.com/office/drawing/2014/main" id="{88F35FFE-CB17-55E1-89BD-7A0F902AD17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8B234758-0E52-A56E-56F4-FF37EE556F0D}"/>
              </a:ext>
            </a:extLst>
          </p:cNvPr>
          <p:cNvGrpSpPr/>
          <p:nvPr/>
        </p:nvGrpSpPr>
        <p:grpSpPr>
          <a:xfrm>
            <a:off x="1040747" y="3780864"/>
            <a:ext cx="1370466" cy="1015082"/>
            <a:chOff x="7890726" y="1482833"/>
            <a:chExt cx="1370466" cy="1015082"/>
          </a:xfrm>
        </p:grpSpPr>
        <p:pic>
          <p:nvPicPr>
            <p:cNvPr id="8" name="Grafik 7" descr="Schulgebäude mit einfarbiger Füllung">
              <a:extLst>
                <a:ext uri="{FF2B5EF4-FFF2-40B4-BE49-F238E27FC236}">
                  <a16:creationId xmlns:a16="http://schemas.microsoft.com/office/drawing/2014/main" id="{17061D8C-9C06-96B5-6197-CB8ADA5B66A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890726" y="1583515"/>
              <a:ext cx="914400" cy="914400"/>
            </a:xfrm>
            <a:prstGeom prst="rect">
              <a:avLst/>
            </a:prstGeom>
          </p:spPr>
        </p:pic>
        <p:pic>
          <p:nvPicPr>
            <p:cNvPr id="9" name="Grafik 8" descr="Liste Silhouette">
              <a:extLst>
                <a:ext uri="{FF2B5EF4-FFF2-40B4-BE49-F238E27FC236}">
                  <a16:creationId xmlns:a16="http://schemas.microsoft.com/office/drawing/2014/main" id="{B9709774-80C1-92F9-0D11-A0D921075C6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525140" y="1482833"/>
              <a:ext cx="736052" cy="736052"/>
            </a:xfrm>
            <a:prstGeom prst="rect">
              <a:avLst/>
            </a:prstGeom>
          </p:spPr>
        </p:pic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46CC83DB-B8D2-7665-5952-8EDDFCF98722}"/>
              </a:ext>
            </a:extLst>
          </p:cNvPr>
          <p:cNvGrpSpPr/>
          <p:nvPr/>
        </p:nvGrpSpPr>
        <p:grpSpPr>
          <a:xfrm>
            <a:off x="1235886" y="5282268"/>
            <a:ext cx="731293" cy="1468768"/>
            <a:chOff x="3858046" y="2357670"/>
            <a:chExt cx="1942228" cy="3900871"/>
          </a:xfrm>
        </p:grpSpPr>
        <p:pic>
          <p:nvPicPr>
            <p:cNvPr id="11" name="Grafik 10" descr="Marke 1 Silhouette">
              <a:extLst>
                <a:ext uri="{FF2B5EF4-FFF2-40B4-BE49-F238E27FC236}">
                  <a16:creationId xmlns:a16="http://schemas.microsoft.com/office/drawing/2014/main" id="{695D03D5-52DF-6395-C889-B7B9D14B629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867350" y="2357670"/>
              <a:ext cx="914400" cy="914400"/>
            </a:xfrm>
            <a:prstGeom prst="rect">
              <a:avLst/>
            </a:prstGeom>
          </p:spPr>
        </p:pic>
        <p:pic>
          <p:nvPicPr>
            <p:cNvPr id="12" name="Grafik 11" descr="Abzeichen Silhouette">
              <a:extLst>
                <a:ext uri="{FF2B5EF4-FFF2-40B4-BE49-F238E27FC236}">
                  <a16:creationId xmlns:a16="http://schemas.microsoft.com/office/drawing/2014/main" id="{ACB31E05-9261-2953-8527-31CCA9B0E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3867350" y="3096810"/>
              <a:ext cx="914400" cy="914400"/>
            </a:xfrm>
            <a:prstGeom prst="rect">
              <a:avLst/>
            </a:prstGeom>
          </p:spPr>
        </p:pic>
        <p:pic>
          <p:nvPicPr>
            <p:cNvPr id="13" name="Grafik 12" descr="Marke 3 Silhouette">
              <a:extLst>
                <a:ext uri="{FF2B5EF4-FFF2-40B4-BE49-F238E27FC236}">
                  <a16:creationId xmlns:a16="http://schemas.microsoft.com/office/drawing/2014/main" id="{33488B01-BFCE-6ABE-4AB0-6586DFB6CA0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3867350" y="3835950"/>
              <a:ext cx="914400" cy="914400"/>
            </a:xfrm>
            <a:prstGeom prst="rect">
              <a:avLst/>
            </a:prstGeom>
          </p:spPr>
        </p:pic>
        <p:pic>
          <p:nvPicPr>
            <p:cNvPr id="14" name="Grafik 13" descr="Marke 4 Silhouette">
              <a:extLst>
                <a:ext uri="{FF2B5EF4-FFF2-40B4-BE49-F238E27FC236}">
                  <a16:creationId xmlns:a16="http://schemas.microsoft.com/office/drawing/2014/main" id="{02117669-7C2A-579B-B2BF-E382516364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862698" y="4575090"/>
              <a:ext cx="914400" cy="914400"/>
            </a:xfrm>
            <a:prstGeom prst="rect">
              <a:avLst/>
            </a:prstGeom>
          </p:spPr>
        </p:pic>
        <p:pic>
          <p:nvPicPr>
            <p:cNvPr id="15" name="Grafik 14" descr="Marke 5 Silhouette">
              <a:extLst>
                <a:ext uri="{FF2B5EF4-FFF2-40B4-BE49-F238E27FC236}">
                  <a16:creationId xmlns:a16="http://schemas.microsoft.com/office/drawing/2014/main" id="{5C462A1C-199D-C0E6-C4AF-814B83245EA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3858046" y="5344141"/>
              <a:ext cx="914400" cy="914400"/>
            </a:xfrm>
            <a:prstGeom prst="rect">
              <a:avLst/>
            </a:prstGeom>
          </p:spPr>
        </p:pic>
        <p:pic>
          <p:nvPicPr>
            <p:cNvPr id="16" name="Grafik 15" descr="Schulgebäude Silhouette">
              <a:extLst>
                <a:ext uri="{FF2B5EF4-FFF2-40B4-BE49-F238E27FC236}">
                  <a16:creationId xmlns:a16="http://schemas.microsoft.com/office/drawing/2014/main" id="{86038229-F6D5-BC5B-7A27-1BC06E6FB220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76570" y="2357670"/>
              <a:ext cx="914400" cy="914400"/>
            </a:xfrm>
            <a:prstGeom prst="rect">
              <a:avLst/>
            </a:prstGeom>
          </p:spPr>
        </p:pic>
        <p:pic>
          <p:nvPicPr>
            <p:cNvPr id="17" name="Grafik 16" descr="Schulgebäude Silhouette">
              <a:extLst>
                <a:ext uri="{FF2B5EF4-FFF2-40B4-BE49-F238E27FC236}">
                  <a16:creationId xmlns:a16="http://schemas.microsoft.com/office/drawing/2014/main" id="{1F8FF6B6-024D-EB1F-68B9-3FF0B7B937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5874" y="3067399"/>
              <a:ext cx="914400" cy="914400"/>
            </a:xfrm>
            <a:prstGeom prst="rect">
              <a:avLst/>
            </a:prstGeom>
          </p:spPr>
        </p:pic>
        <p:pic>
          <p:nvPicPr>
            <p:cNvPr id="18" name="Grafik 17" descr="Schulgebäude Silhouette">
              <a:extLst>
                <a:ext uri="{FF2B5EF4-FFF2-40B4-BE49-F238E27FC236}">
                  <a16:creationId xmlns:a16="http://schemas.microsoft.com/office/drawing/2014/main" id="{883367F3-CA2F-E494-3A86-2382C7A4ACE9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5874" y="3813090"/>
              <a:ext cx="914400" cy="914400"/>
            </a:xfrm>
            <a:prstGeom prst="rect">
              <a:avLst/>
            </a:prstGeom>
          </p:spPr>
        </p:pic>
        <p:pic>
          <p:nvPicPr>
            <p:cNvPr id="19" name="Grafik 18" descr="Schulgebäude Silhouette">
              <a:extLst>
                <a:ext uri="{FF2B5EF4-FFF2-40B4-BE49-F238E27FC236}">
                  <a16:creationId xmlns:a16="http://schemas.microsoft.com/office/drawing/2014/main" id="{857C6E90-DD32-8EF9-D2AF-136826809B56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1222" y="4575090"/>
              <a:ext cx="914400" cy="914400"/>
            </a:xfrm>
            <a:prstGeom prst="rect">
              <a:avLst/>
            </a:prstGeom>
          </p:spPr>
        </p:pic>
        <p:pic>
          <p:nvPicPr>
            <p:cNvPr id="20" name="Grafik 19" descr="Schulgebäude Silhouette">
              <a:extLst>
                <a:ext uri="{FF2B5EF4-FFF2-40B4-BE49-F238E27FC236}">
                  <a16:creationId xmlns:a16="http://schemas.microsoft.com/office/drawing/2014/main" id="{A75D8BEB-4D20-F888-243E-F3B50013D1EE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76570" y="5304473"/>
              <a:ext cx="914400" cy="914400"/>
            </a:xfrm>
            <a:prstGeom prst="rect">
              <a:avLst/>
            </a:prstGeom>
          </p:spPr>
        </p:pic>
      </p:grpSp>
      <p:pic>
        <p:nvPicPr>
          <p:cNvPr id="21" name="Grafik 20" descr="Karte mit Ortsmarkierung Silhouette">
            <a:extLst>
              <a:ext uri="{FF2B5EF4-FFF2-40B4-BE49-F238E27FC236}">
                <a16:creationId xmlns:a16="http://schemas.microsoft.com/office/drawing/2014/main" id="{8D390DCC-7BBA-C1E5-8C20-B1F7EACDCD22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924930" y="6068417"/>
            <a:ext cx="600379" cy="600379"/>
          </a:xfrm>
          <a:prstGeom prst="rect">
            <a:avLst/>
          </a:prstGeom>
        </p:spPr>
      </p:pic>
      <p:pic>
        <p:nvPicPr>
          <p:cNvPr id="22" name="Grafik 21" descr="Schuljunge Silhouette">
            <a:extLst>
              <a:ext uri="{FF2B5EF4-FFF2-40B4-BE49-F238E27FC236}">
                <a16:creationId xmlns:a16="http://schemas.microsoft.com/office/drawing/2014/main" id="{B13EBCE8-F950-9A73-92F9-FDB892A87DD7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853220" y="5282413"/>
            <a:ext cx="723225" cy="723225"/>
          </a:xfrm>
          <a:prstGeom prst="rect">
            <a:avLst/>
          </a:prstGeom>
        </p:spPr>
      </p:pic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38E7B303-241F-75C8-D0DF-CA5866C34475}"/>
              </a:ext>
            </a:extLst>
          </p:cNvPr>
          <p:cNvGrpSpPr/>
          <p:nvPr/>
        </p:nvGrpSpPr>
        <p:grpSpPr>
          <a:xfrm>
            <a:off x="2359155" y="2311868"/>
            <a:ext cx="1246571" cy="929919"/>
            <a:chOff x="6388556" y="1352945"/>
            <a:chExt cx="1246571" cy="929919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F6AB3351-4786-E4C5-20A6-F66DAFC1E8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29538" y="1352945"/>
              <a:ext cx="605589" cy="605589"/>
            </a:xfrm>
            <a:prstGeom prst="rect">
              <a:avLst/>
            </a:prstGeom>
          </p:spPr>
        </p:pic>
        <p:pic>
          <p:nvPicPr>
            <p:cNvPr id="25" name="Inhaltsplatzhalter 3">
              <a:extLst>
                <a:ext uri="{FF2B5EF4-FFF2-40B4-BE49-F238E27FC236}">
                  <a16:creationId xmlns:a16="http://schemas.microsoft.com/office/drawing/2014/main" id="{D7923F1E-003F-19CC-4D67-DEC052AF0C0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8BD6C88D-DD3A-5D22-F63F-D4FD128E66BD}"/>
              </a:ext>
            </a:extLst>
          </p:cNvPr>
          <p:cNvGrpSpPr/>
          <p:nvPr/>
        </p:nvGrpSpPr>
        <p:grpSpPr>
          <a:xfrm>
            <a:off x="3628930" y="2277621"/>
            <a:ext cx="1249796" cy="952501"/>
            <a:chOff x="6388556" y="1330363"/>
            <a:chExt cx="1249796" cy="952501"/>
          </a:xfrm>
        </p:grpSpPr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98C33B96-0954-B32D-E037-26C7463793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32763" y="1330363"/>
              <a:ext cx="605589" cy="605589"/>
            </a:xfrm>
            <a:prstGeom prst="rect">
              <a:avLst/>
            </a:prstGeom>
          </p:spPr>
        </p:pic>
        <p:pic>
          <p:nvPicPr>
            <p:cNvPr id="28" name="Inhaltsplatzhalter 3">
              <a:extLst>
                <a:ext uri="{FF2B5EF4-FFF2-40B4-BE49-F238E27FC236}">
                  <a16:creationId xmlns:a16="http://schemas.microsoft.com/office/drawing/2014/main" id="{8BE90FD9-1763-1C7B-0C48-5215231708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EA8F0CD3-2908-A415-973A-A20175F2C5C2}"/>
              </a:ext>
            </a:extLst>
          </p:cNvPr>
          <p:cNvGrpSpPr/>
          <p:nvPr/>
        </p:nvGrpSpPr>
        <p:grpSpPr>
          <a:xfrm>
            <a:off x="4905011" y="2281608"/>
            <a:ext cx="1250239" cy="929919"/>
            <a:chOff x="6388556" y="1352945"/>
            <a:chExt cx="1250239" cy="929919"/>
          </a:xfrm>
        </p:grpSpPr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DDC7B458-029E-B5D3-30CD-FFEC5A9C48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33206" y="1352945"/>
              <a:ext cx="605589" cy="605589"/>
            </a:xfrm>
            <a:prstGeom prst="rect">
              <a:avLst/>
            </a:prstGeom>
          </p:spPr>
        </p:pic>
        <p:pic>
          <p:nvPicPr>
            <p:cNvPr id="31" name="Inhaltsplatzhalter 3">
              <a:extLst>
                <a:ext uri="{FF2B5EF4-FFF2-40B4-BE49-F238E27FC236}">
                  <a16:creationId xmlns:a16="http://schemas.microsoft.com/office/drawing/2014/main" id="{74275197-F053-076E-3B63-C47B1184689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0D2AE502-C6FA-E1F6-6B41-572534E31E0C}"/>
              </a:ext>
            </a:extLst>
          </p:cNvPr>
          <p:cNvGrpSpPr/>
          <p:nvPr/>
        </p:nvGrpSpPr>
        <p:grpSpPr>
          <a:xfrm>
            <a:off x="6074257" y="2281608"/>
            <a:ext cx="1250239" cy="929919"/>
            <a:chOff x="6388556" y="1352945"/>
            <a:chExt cx="1250239" cy="929919"/>
          </a:xfrm>
        </p:grpSpPr>
        <p:pic>
          <p:nvPicPr>
            <p:cNvPr id="33" name="Grafik 32">
              <a:extLst>
                <a:ext uri="{FF2B5EF4-FFF2-40B4-BE49-F238E27FC236}">
                  <a16:creationId xmlns:a16="http://schemas.microsoft.com/office/drawing/2014/main" id="{54650531-78CF-2C9F-1E4C-4E2FB8020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33206" y="1352945"/>
              <a:ext cx="605589" cy="605589"/>
            </a:xfrm>
            <a:prstGeom prst="rect">
              <a:avLst/>
            </a:prstGeom>
          </p:spPr>
        </p:pic>
        <p:pic>
          <p:nvPicPr>
            <p:cNvPr id="34" name="Inhaltsplatzhalter 3">
              <a:extLst>
                <a:ext uri="{FF2B5EF4-FFF2-40B4-BE49-F238E27FC236}">
                  <a16:creationId xmlns:a16="http://schemas.microsoft.com/office/drawing/2014/main" id="{A7B0C4ED-7143-FDA5-C998-D575BE9800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2097FB94-2DF0-5E14-41B5-1082A9974D94}"/>
              </a:ext>
            </a:extLst>
          </p:cNvPr>
          <p:cNvGrpSpPr/>
          <p:nvPr/>
        </p:nvGrpSpPr>
        <p:grpSpPr>
          <a:xfrm>
            <a:off x="7263033" y="2281608"/>
            <a:ext cx="1250239" cy="929919"/>
            <a:chOff x="6388556" y="1352945"/>
            <a:chExt cx="1250239" cy="929919"/>
          </a:xfrm>
        </p:grpSpPr>
        <p:pic>
          <p:nvPicPr>
            <p:cNvPr id="36" name="Grafik 35">
              <a:extLst>
                <a:ext uri="{FF2B5EF4-FFF2-40B4-BE49-F238E27FC236}">
                  <a16:creationId xmlns:a16="http://schemas.microsoft.com/office/drawing/2014/main" id="{FED09293-2291-7BB0-DF82-9CE4F200AF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33206" y="1352945"/>
              <a:ext cx="605589" cy="605589"/>
            </a:xfrm>
            <a:prstGeom prst="rect">
              <a:avLst/>
            </a:prstGeom>
          </p:spPr>
        </p:pic>
        <p:pic>
          <p:nvPicPr>
            <p:cNvPr id="37" name="Inhaltsplatzhalter 3">
              <a:extLst>
                <a:ext uri="{FF2B5EF4-FFF2-40B4-BE49-F238E27FC236}">
                  <a16:creationId xmlns:a16="http://schemas.microsoft.com/office/drawing/2014/main" id="{47BC438E-0A43-4B6F-4626-7927690E3F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38" name="Gruppieren 37">
            <a:extLst>
              <a:ext uri="{FF2B5EF4-FFF2-40B4-BE49-F238E27FC236}">
                <a16:creationId xmlns:a16="http://schemas.microsoft.com/office/drawing/2014/main" id="{E8BBFF60-1B69-4FDB-C4FD-7383BAFA6A62}"/>
              </a:ext>
            </a:extLst>
          </p:cNvPr>
          <p:cNvGrpSpPr/>
          <p:nvPr/>
        </p:nvGrpSpPr>
        <p:grpSpPr>
          <a:xfrm>
            <a:off x="8465058" y="2296428"/>
            <a:ext cx="1250239" cy="929919"/>
            <a:chOff x="6388556" y="1352945"/>
            <a:chExt cx="1250239" cy="929919"/>
          </a:xfrm>
        </p:grpSpPr>
        <p:pic>
          <p:nvPicPr>
            <p:cNvPr id="39" name="Grafik 38">
              <a:extLst>
                <a:ext uri="{FF2B5EF4-FFF2-40B4-BE49-F238E27FC236}">
                  <a16:creationId xmlns:a16="http://schemas.microsoft.com/office/drawing/2014/main" id="{CFDE6D5E-579C-F4F6-DEFB-5BFFA819E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33206" y="1352945"/>
              <a:ext cx="605589" cy="605589"/>
            </a:xfrm>
            <a:prstGeom prst="rect">
              <a:avLst/>
            </a:prstGeom>
          </p:spPr>
        </p:pic>
        <p:pic>
          <p:nvPicPr>
            <p:cNvPr id="40" name="Inhaltsplatzhalter 3">
              <a:extLst>
                <a:ext uri="{FF2B5EF4-FFF2-40B4-BE49-F238E27FC236}">
                  <a16:creationId xmlns:a16="http://schemas.microsoft.com/office/drawing/2014/main" id="{2E2F87A2-5A32-711D-4800-FA7508529D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33CA97C5-A909-08B4-174E-B06964FEBFDB}"/>
              </a:ext>
            </a:extLst>
          </p:cNvPr>
          <p:cNvGrpSpPr/>
          <p:nvPr/>
        </p:nvGrpSpPr>
        <p:grpSpPr>
          <a:xfrm>
            <a:off x="9653834" y="2281608"/>
            <a:ext cx="1250239" cy="929919"/>
            <a:chOff x="6388556" y="1352945"/>
            <a:chExt cx="1250239" cy="929919"/>
          </a:xfrm>
        </p:grpSpPr>
        <p:pic>
          <p:nvPicPr>
            <p:cNvPr id="42" name="Grafik 41">
              <a:extLst>
                <a:ext uri="{FF2B5EF4-FFF2-40B4-BE49-F238E27FC236}">
                  <a16:creationId xmlns:a16="http://schemas.microsoft.com/office/drawing/2014/main" id="{ED36C883-A631-C29F-056E-F5634EEAC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33206" y="1352945"/>
              <a:ext cx="605589" cy="605589"/>
            </a:xfrm>
            <a:prstGeom prst="rect">
              <a:avLst/>
            </a:prstGeom>
          </p:spPr>
        </p:pic>
        <p:pic>
          <p:nvPicPr>
            <p:cNvPr id="43" name="Inhaltsplatzhalter 3">
              <a:extLst>
                <a:ext uri="{FF2B5EF4-FFF2-40B4-BE49-F238E27FC236}">
                  <a16:creationId xmlns:a16="http://schemas.microsoft.com/office/drawing/2014/main" id="{EA59551D-34D3-6CDD-F88E-503AC17408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2781CE9A-69ED-958B-4388-18733470D137}"/>
              </a:ext>
            </a:extLst>
          </p:cNvPr>
          <p:cNvGrpSpPr/>
          <p:nvPr/>
        </p:nvGrpSpPr>
        <p:grpSpPr>
          <a:xfrm>
            <a:off x="4916550" y="3780124"/>
            <a:ext cx="1370466" cy="1015082"/>
            <a:chOff x="7890726" y="1482833"/>
            <a:chExt cx="1370466" cy="1015082"/>
          </a:xfrm>
        </p:grpSpPr>
        <p:pic>
          <p:nvPicPr>
            <p:cNvPr id="45" name="Grafik 44" descr="Schulgebäude mit einfarbiger Füllung">
              <a:extLst>
                <a:ext uri="{FF2B5EF4-FFF2-40B4-BE49-F238E27FC236}">
                  <a16:creationId xmlns:a16="http://schemas.microsoft.com/office/drawing/2014/main" id="{23912392-E033-5BF8-DAD4-38925B3DA78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890726" y="1583515"/>
              <a:ext cx="914400" cy="914400"/>
            </a:xfrm>
            <a:prstGeom prst="rect">
              <a:avLst/>
            </a:prstGeom>
          </p:spPr>
        </p:pic>
        <p:pic>
          <p:nvPicPr>
            <p:cNvPr id="46" name="Grafik 45" descr="Liste Silhouette">
              <a:extLst>
                <a:ext uri="{FF2B5EF4-FFF2-40B4-BE49-F238E27FC236}">
                  <a16:creationId xmlns:a16="http://schemas.microsoft.com/office/drawing/2014/main" id="{49EC27A5-1144-7388-F2CA-B462412112A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525140" y="1482833"/>
              <a:ext cx="736052" cy="736052"/>
            </a:xfrm>
            <a:prstGeom prst="rect">
              <a:avLst/>
            </a:prstGeom>
          </p:spPr>
        </p:pic>
      </p:grpSp>
      <p:grpSp>
        <p:nvGrpSpPr>
          <p:cNvPr id="47" name="Gruppieren 46">
            <a:extLst>
              <a:ext uri="{FF2B5EF4-FFF2-40B4-BE49-F238E27FC236}">
                <a16:creationId xmlns:a16="http://schemas.microsoft.com/office/drawing/2014/main" id="{A1DE3078-1378-DBAD-AC02-8FF74B64A955}"/>
              </a:ext>
            </a:extLst>
          </p:cNvPr>
          <p:cNvGrpSpPr/>
          <p:nvPr/>
        </p:nvGrpSpPr>
        <p:grpSpPr>
          <a:xfrm>
            <a:off x="2187466" y="3780124"/>
            <a:ext cx="1370466" cy="1015082"/>
            <a:chOff x="7890726" y="1482833"/>
            <a:chExt cx="1370466" cy="1015082"/>
          </a:xfrm>
        </p:grpSpPr>
        <p:pic>
          <p:nvPicPr>
            <p:cNvPr id="48" name="Grafik 47" descr="Schulgebäude mit einfarbiger Füllung">
              <a:extLst>
                <a:ext uri="{FF2B5EF4-FFF2-40B4-BE49-F238E27FC236}">
                  <a16:creationId xmlns:a16="http://schemas.microsoft.com/office/drawing/2014/main" id="{B7A65F27-0AFD-6EC7-A4DD-D90FDFAE668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890726" y="1583515"/>
              <a:ext cx="914400" cy="914400"/>
            </a:xfrm>
            <a:prstGeom prst="rect">
              <a:avLst/>
            </a:prstGeom>
          </p:spPr>
        </p:pic>
        <p:pic>
          <p:nvPicPr>
            <p:cNvPr id="49" name="Grafik 48" descr="Liste Silhouette">
              <a:extLst>
                <a:ext uri="{FF2B5EF4-FFF2-40B4-BE49-F238E27FC236}">
                  <a16:creationId xmlns:a16="http://schemas.microsoft.com/office/drawing/2014/main" id="{27CBCCB1-FD00-FEBE-17B0-000959938E6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525140" y="1482833"/>
              <a:ext cx="736052" cy="736052"/>
            </a:xfrm>
            <a:prstGeom prst="rect">
              <a:avLst/>
            </a:prstGeom>
          </p:spPr>
        </p:pic>
      </p:grpSp>
      <p:grpSp>
        <p:nvGrpSpPr>
          <p:cNvPr id="50" name="Gruppieren 49">
            <a:extLst>
              <a:ext uri="{FF2B5EF4-FFF2-40B4-BE49-F238E27FC236}">
                <a16:creationId xmlns:a16="http://schemas.microsoft.com/office/drawing/2014/main" id="{24ED32F4-57B3-D8A9-6753-346F2483C593}"/>
              </a:ext>
            </a:extLst>
          </p:cNvPr>
          <p:cNvGrpSpPr/>
          <p:nvPr/>
        </p:nvGrpSpPr>
        <p:grpSpPr>
          <a:xfrm>
            <a:off x="3533126" y="3780124"/>
            <a:ext cx="1370466" cy="1015082"/>
            <a:chOff x="7890726" y="1482833"/>
            <a:chExt cx="1370466" cy="1015082"/>
          </a:xfrm>
        </p:grpSpPr>
        <p:pic>
          <p:nvPicPr>
            <p:cNvPr id="51" name="Grafik 50" descr="Schulgebäude mit einfarbiger Füllung">
              <a:extLst>
                <a:ext uri="{FF2B5EF4-FFF2-40B4-BE49-F238E27FC236}">
                  <a16:creationId xmlns:a16="http://schemas.microsoft.com/office/drawing/2014/main" id="{40C173E8-1348-61CB-6A9D-228F62448B5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890726" y="1583515"/>
              <a:ext cx="914400" cy="914400"/>
            </a:xfrm>
            <a:prstGeom prst="rect">
              <a:avLst/>
            </a:prstGeom>
          </p:spPr>
        </p:pic>
        <p:pic>
          <p:nvPicPr>
            <p:cNvPr id="52" name="Grafik 51" descr="Liste Silhouette">
              <a:extLst>
                <a:ext uri="{FF2B5EF4-FFF2-40B4-BE49-F238E27FC236}">
                  <a16:creationId xmlns:a16="http://schemas.microsoft.com/office/drawing/2014/main" id="{327AFF82-F9DC-9B2E-DDC4-A80967FCF37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525140" y="1482833"/>
              <a:ext cx="736052" cy="736052"/>
            </a:xfrm>
            <a:prstGeom prst="rect">
              <a:avLst/>
            </a:prstGeom>
          </p:spPr>
        </p:pic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63041E02-5584-3EF6-516C-DE40D28E9749}"/>
              </a:ext>
            </a:extLst>
          </p:cNvPr>
          <p:cNvGrpSpPr/>
          <p:nvPr/>
        </p:nvGrpSpPr>
        <p:grpSpPr>
          <a:xfrm>
            <a:off x="6249155" y="3780124"/>
            <a:ext cx="1370466" cy="1015082"/>
            <a:chOff x="7890726" y="1482833"/>
            <a:chExt cx="1370466" cy="1015082"/>
          </a:xfrm>
        </p:grpSpPr>
        <p:pic>
          <p:nvPicPr>
            <p:cNvPr id="54" name="Grafik 53" descr="Schulgebäude mit einfarbiger Füllung">
              <a:extLst>
                <a:ext uri="{FF2B5EF4-FFF2-40B4-BE49-F238E27FC236}">
                  <a16:creationId xmlns:a16="http://schemas.microsoft.com/office/drawing/2014/main" id="{A3A03C9E-528D-4639-EE66-ABE2C9B4641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890726" y="1583515"/>
              <a:ext cx="914400" cy="914400"/>
            </a:xfrm>
            <a:prstGeom prst="rect">
              <a:avLst/>
            </a:prstGeom>
          </p:spPr>
        </p:pic>
        <p:pic>
          <p:nvPicPr>
            <p:cNvPr id="55" name="Grafik 54" descr="Liste Silhouette">
              <a:extLst>
                <a:ext uri="{FF2B5EF4-FFF2-40B4-BE49-F238E27FC236}">
                  <a16:creationId xmlns:a16="http://schemas.microsoft.com/office/drawing/2014/main" id="{03B63E7F-8D34-7B6F-CC6F-A9267819576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525140" y="1482833"/>
              <a:ext cx="736052" cy="736052"/>
            </a:xfrm>
            <a:prstGeom prst="rect">
              <a:avLst/>
            </a:prstGeom>
          </p:spPr>
        </p:pic>
      </p:grpSp>
      <p:grpSp>
        <p:nvGrpSpPr>
          <p:cNvPr id="56" name="Gruppieren 55">
            <a:extLst>
              <a:ext uri="{FF2B5EF4-FFF2-40B4-BE49-F238E27FC236}">
                <a16:creationId xmlns:a16="http://schemas.microsoft.com/office/drawing/2014/main" id="{8A14217B-F77F-4DBD-10E4-64F20844C2CA}"/>
              </a:ext>
            </a:extLst>
          </p:cNvPr>
          <p:cNvGrpSpPr/>
          <p:nvPr/>
        </p:nvGrpSpPr>
        <p:grpSpPr>
          <a:xfrm>
            <a:off x="3044634" y="5289083"/>
            <a:ext cx="731293" cy="1468768"/>
            <a:chOff x="3858046" y="2357670"/>
            <a:chExt cx="1942228" cy="3900871"/>
          </a:xfrm>
        </p:grpSpPr>
        <p:pic>
          <p:nvPicPr>
            <p:cNvPr id="57" name="Grafik 56" descr="Marke 1 Silhouette">
              <a:extLst>
                <a:ext uri="{FF2B5EF4-FFF2-40B4-BE49-F238E27FC236}">
                  <a16:creationId xmlns:a16="http://schemas.microsoft.com/office/drawing/2014/main" id="{DDB522D1-31EE-FA71-595C-8C6A20DA7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867350" y="2357670"/>
              <a:ext cx="914400" cy="914400"/>
            </a:xfrm>
            <a:prstGeom prst="rect">
              <a:avLst/>
            </a:prstGeom>
          </p:spPr>
        </p:pic>
        <p:pic>
          <p:nvPicPr>
            <p:cNvPr id="58" name="Grafik 57" descr="Abzeichen Silhouette">
              <a:extLst>
                <a:ext uri="{FF2B5EF4-FFF2-40B4-BE49-F238E27FC236}">
                  <a16:creationId xmlns:a16="http://schemas.microsoft.com/office/drawing/2014/main" id="{76A7F8D2-E6D2-C372-0A5E-95E0E8C5E82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3867350" y="3096810"/>
              <a:ext cx="914400" cy="914400"/>
            </a:xfrm>
            <a:prstGeom prst="rect">
              <a:avLst/>
            </a:prstGeom>
          </p:spPr>
        </p:pic>
        <p:pic>
          <p:nvPicPr>
            <p:cNvPr id="59" name="Grafik 58" descr="Marke 3 Silhouette">
              <a:extLst>
                <a:ext uri="{FF2B5EF4-FFF2-40B4-BE49-F238E27FC236}">
                  <a16:creationId xmlns:a16="http://schemas.microsoft.com/office/drawing/2014/main" id="{C18E6BE9-808F-4641-0E6D-E822C0B5F87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3867350" y="3835950"/>
              <a:ext cx="914400" cy="914400"/>
            </a:xfrm>
            <a:prstGeom prst="rect">
              <a:avLst/>
            </a:prstGeom>
          </p:spPr>
        </p:pic>
        <p:pic>
          <p:nvPicPr>
            <p:cNvPr id="60" name="Grafik 59" descr="Marke 4 Silhouette">
              <a:extLst>
                <a:ext uri="{FF2B5EF4-FFF2-40B4-BE49-F238E27FC236}">
                  <a16:creationId xmlns:a16="http://schemas.microsoft.com/office/drawing/2014/main" id="{8DAB9F17-179C-AB6D-C0A1-AF0BF7742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862698" y="4575090"/>
              <a:ext cx="914400" cy="914400"/>
            </a:xfrm>
            <a:prstGeom prst="rect">
              <a:avLst/>
            </a:prstGeom>
          </p:spPr>
        </p:pic>
        <p:pic>
          <p:nvPicPr>
            <p:cNvPr id="61" name="Grafik 60" descr="Marke 5 Silhouette">
              <a:extLst>
                <a:ext uri="{FF2B5EF4-FFF2-40B4-BE49-F238E27FC236}">
                  <a16:creationId xmlns:a16="http://schemas.microsoft.com/office/drawing/2014/main" id="{5653FD6E-D9CA-6319-3BD9-C67AE06D847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3858046" y="5344141"/>
              <a:ext cx="914400" cy="914400"/>
            </a:xfrm>
            <a:prstGeom prst="rect">
              <a:avLst/>
            </a:prstGeom>
          </p:spPr>
        </p:pic>
        <p:pic>
          <p:nvPicPr>
            <p:cNvPr id="62" name="Grafik 61" descr="Schulgebäude Silhouette">
              <a:extLst>
                <a:ext uri="{FF2B5EF4-FFF2-40B4-BE49-F238E27FC236}">
                  <a16:creationId xmlns:a16="http://schemas.microsoft.com/office/drawing/2014/main" id="{9BA2AB5E-B6BD-58E1-837E-2C0C0CDD4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76570" y="2357670"/>
              <a:ext cx="914400" cy="914400"/>
            </a:xfrm>
            <a:prstGeom prst="rect">
              <a:avLst/>
            </a:prstGeom>
          </p:spPr>
        </p:pic>
        <p:pic>
          <p:nvPicPr>
            <p:cNvPr id="63" name="Grafik 62" descr="Schulgebäude Silhouette">
              <a:extLst>
                <a:ext uri="{FF2B5EF4-FFF2-40B4-BE49-F238E27FC236}">
                  <a16:creationId xmlns:a16="http://schemas.microsoft.com/office/drawing/2014/main" id="{F0AE60E3-01AE-4C54-C1BE-DC539C7ED2A1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5874" y="3067399"/>
              <a:ext cx="914400" cy="914400"/>
            </a:xfrm>
            <a:prstGeom prst="rect">
              <a:avLst/>
            </a:prstGeom>
          </p:spPr>
        </p:pic>
        <p:pic>
          <p:nvPicPr>
            <p:cNvPr id="64" name="Grafik 63" descr="Schulgebäude Silhouette">
              <a:extLst>
                <a:ext uri="{FF2B5EF4-FFF2-40B4-BE49-F238E27FC236}">
                  <a16:creationId xmlns:a16="http://schemas.microsoft.com/office/drawing/2014/main" id="{01CA3D65-27F8-10CD-3457-9AE06178A92D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5874" y="3813090"/>
              <a:ext cx="914400" cy="914400"/>
            </a:xfrm>
            <a:prstGeom prst="rect">
              <a:avLst/>
            </a:prstGeom>
          </p:spPr>
        </p:pic>
        <p:pic>
          <p:nvPicPr>
            <p:cNvPr id="65" name="Grafik 64" descr="Schulgebäude Silhouette">
              <a:extLst>
                <a:ext uri="{FF2B5EF4-FFF2-40B4-BE49-F238E27FC236}">
                  <a16:creationId xmlns:a16="http://schemas.microsoft.com/office/drawing/2014/main" id="{D7CAE438-6DC1-0C6F-6322-39BD57591C82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1222" y="4575090"/>
              <a:ext cx="914400" cy="914400"/>
            </a:xfrm>
            <a:prstGeom prst="rect">
              <a:avLst/>
            </a:prstGeom>
          </p:spPr>
        </p:pic>
        <p:pic>
          <p:nvPicPr>
            <p:cNvPr id="66" name="Grafik 65" descr="Schulgebäude Silhouette">
              <a:extLst>
                <a:ext uri="{FF2B5EF4-FFF2-40B4-BE49-F238E27FC236}">
                  <a16:creationId xmlns:a16="http://schemas.microsoft.com/office/drawing/2014/main" id="{71B174A1-B126-8309-F6BF-332FD3C83FAA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76570" y="5304473"/>
              <a:ext cx="914400" cy="914400"/>
            </a:xfrm>
            <a:prstGeom prst="rect">
              <a:avLst/>
            </a:prstGeom>
          </p:spPr>
        </p:pic>
      </p:grpSp>
      <p:pic>
        <p:nvPicPr>
          <p:cNvPr id="67" name="Grafik 66" descr="Karte mit Ortsmarkierung Silhouette">
            <a:extLst>
              <a:ext uri="{FF2B5EF4-FFF2-40B4-BE49-F238E27FC236}">
                <a16:creationId xmlns:a16="http://schemas.microsoft.com/office/drawing/2014/main" id="{9E44CDB6-B66B-52B3-A852-ECD4C663FDF4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3722902" y="6035701"/>
            <a:ext cx="600379" cy="600379"/>
          </a:xfrm>
          <a:prstGeom prst="rect">
            <a:avLst/>
          </a:prstGeom>
        </p:spPr>
      </p:pic>
      <p:grpSp>
        <p:nvGrpSpPr>
          <p:cNvPr id="69" name="Gruppieren 68">
            <a:extLst>
              <a:ext uri="{FF2B5EF4-FFF2-40B4-BE49-F238E27FC236}">
                <a16:creationId xmlns:a16="http://schemas.microsoft.com/office/drawing/2014/main" id="{E52016A2-0DF6-AC3F-A640-D37A35DF8A10}"/>
              </a:ext>
            </a:extLst>
          </p:cNvPr>
          <p:cNvGrpSpPr/>
          <p:nvPr/>
        </p:nvGrpSpPr>
        <p:grpSpPr>
          <a:xfrm>
            <a:off x="4892613" y="5282431"/>
            <a:ext cx="731293" cy="1468768"/>
            <a:chOff x="3858046" y="2357670"/>
            <a:chExt cx="1942228" cy="3900871"/>
          </a:xfrm>
        </p:grpSpPr>
        <p:pic>
          <p:nvPicPr>
            <p:cNvPr id="70" name="Grafik 69" descr="Marke 1 Silhouette">
              <a:extLst>
                <a:ext uri="{FF2B5EF4-FFF2-40B4-BE49-F238E27FC236}">
                  <a16:creationId xmlns:a16="http://schemas.microsoft.com/office/drawing/2014/main" id="{6DFF6BF6-53C5-5FE4-11D3-531BADB46EF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867350" y="2357670"/>
              <a:ext cx="914400" cy="914400"/>
            </a:xfrm>
            <a:prstGeom prst="rect">
              <a:avLst/>
            </a:prstGeom>
          </p:spPr>
        </p:pic>
        <p:pic>
          <p:nvPicPr>
            <p:cNvPr id="71" name="Grafik 70" descr="Abzeichen Silhouette">
              <a:extLst>
                <a:ext uri="{FF2B5EF4-FFF2-40B4-BE49-F238E27FC236}">
                  <a16:creationId xmlns:a16="http://schemas.microsoft.com/office/drawing/2014/main" id="{23AD0FDD-769E-E611-4976-03D820BF73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3867350" y="3096810"/>
              <a:ext cx="914400" cy="914400"/>
            </a:xfrm>
            <a:prstGeom prst="rect">
              <a:avLst/>
            </a:prstGeom>
          </p:spPr>
        </p:pic>
        <p:pic>
          <p:nvPicPr>
            <p:cNvPr id="72" name="Grafik 71" descr="Marke 3 Silhouette">
              <a:extLst>
                <a:ext uri="{FF2B5EF4-FFF2-40B4-BE49-F238E27FC236}">
                  <a16:creationId xmlns:a16="http://schemas.microsoft.com/office/drawing/2014/main" id="{C70FAA5A-588B-7F73-8805-F7E16E64A80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3867350" y="3835950"/>
              <a:ext cx="914400" cy="914400"/>
            </a:xfrm>
            <a:prstGeom prst="rect">
              <a:avLst/>
            </a:prstGeom>
          </p:spPr>
        </p:pic>
        <p:pic>
          <p:nvPicPr>
            <p:cNvPr id="73" name="Grafik 72" descr="Marke 4 Silhouette">
              <a:extLst>
                <a:ext uri="{FF2B5EF4-FFF2-40B4-BE49-F238E27FC236}">
                  <a16:creationId xmlns:a16="http://schemas.microsoft.com/office/drawing/2014/main" id="{201F65FC-3473-48E9-1690-A830032938A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862698" y="4575090"/>
              <a:ext cx="914400" cy="914400"/>
            </a:xfrm>
            <a:prstGeom prst="rect">
              <a:avLst/>
            </a:prstGeom>
          </p:spPr>
        </p:pic>
        <p:pic>
          <p:nvPicPr>
            <p:cNvPr id="74" name="Grafik 73" descr="Marke 5 Silhouette">
              <a:extLst>
                <a:ext uri="{FF2B5EF4-FFF2-40B4-BE49-F238E27FC236}">
                  <a16:creationId xmlns:a16="http://schemas.microsoft.com/office/drawing/2014/main" id="{50015ECB-DB26-CC4C-57B4-AF93952E81CC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3858046" y="5344141"/>
              <a:ext cx="914400" cy="914400"/>
            </a:xfrm>
            <a:prstGeom prst="rect">
              <a:avLst/>
            </a:prstGeom>
          </p:spPr>
        </p:pic>
        <p:pic>
          <p:nvPicPr>
            <p:cNvPr id="75" name="Grafik 74" descr="Schulgebäude Silhouette">
              <a:extLst>
                <a:ext uri="{FF2B5EF4-FFF2-40B4-BE49-F238E27FC236}">
                  <a16:creationId xmlns:a16="http://schemas.microsoft.com/office/drawing/2014/main" id="{576FD4FF-3359-B467-C395-7AD80D9C9DB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76570" y="2357670"/>
              <a:ext cx="914400" cy="914400"/>
            </a:xfrm>
            <a:prstGeom prst="rect">
              <a:avLst/>
            </a:prstGeom>
          </p:spPr>
        </p:pic>
        <p:pic>
          <p:nvPicPr>
            <p:cNvPr id="76" name="Grafik 75" descr="Schulgebäude Silhouette">
              <a:extLst>
                <a:ext uri="{FF2B5EF4-FFF2-40B4-BE49-F238E27FC236}">
                  <a16:creationId xmlns:a16="http://schemas.microsoft.com/office/drawing/2014/main" id="{567A14A7-88BB-0442-884A-2888819703B0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5874" y="3067399"/>
              <a:ext cx="914400" cy="914400"/>
            </a:xfrm>
            <a:prstGeom prst="rect">
              <a:avLst/>
            </a:prstGeom>
          </p:spPr>
        </p:pic>
        <p:pic>
          <p:nvPicPr>
            <p:cNvPr id="77" name="Grafik 76" descr="Schulgebäude Silhouette">
              <a:extLst>
                <a:ext uri="{FF2B5EF4-FFF2-40B4-BE49-F238E27FC236}">
                  <a16:creationId xmlns:a16="http://schemas.microsoft.com/office/drawing/2014/main" id="{5D6C92EF-226A-C843-24AB-539968E673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5874" y="3813090"/>
              <a:ext cx="914400" cy="914400"/>
            </a:xfrm>
            <a:prstGeom prst="rect">
              <a:avLst/>
            </a:prstGeom>
          </p:spPr>
        </p:pic>
        <p:pic>
          <p:nvPicPr>
            <p:cNvPr id="78" name="Grafik 77" descr="Schulgebäude Silhouette">
              <a:extLst>
                <a:ext uri="{FF2B5EF4-FFF2-40B4-BE49-F238E27FC236}">
                  <a16:creationId xmlns:a16="http://schemas.microsoft.com/office/drawing/2014/main" id="{537CE13F-6D42-AFF0-0239-82731C46DD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1222" y="4575090"/>
              <a:ext cx="914400" cy="914400"/>
            </a:xfrm>
            <a:prstGeom prst="rect">
              <a:avLst/>
            </a:prstGeom>
          </p:spPr>
        </p:pic>
        <p:pic>
          <p:nvPicPr>
            <p:cNvPr id="79" name="Grafik 78" descr="Schulgebäude Silhouette">
              <a:extLst>
                <a:ext uri="{FF2B5EF4-FFF2-40B4-BE49-F238E27FC236}">
                  <a16:creationId xmlns:a16="http://schemas.microsoft.com/office/drawing/2014/main" id="{316CD912-B56F-5B98-E0D8-06D2B832A4F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76570" y="5304473"/>
              <a:ext cx="914400" cy="914400"/>
            </a:xfrm>
            <a:prstGeom prst="rect">
              <a:avLst/>
            </a:prstGeom>
          </p:spPr>
        </p:pic>
      </p:grpSp>
      <p:pic>
        <p:nvPicPr>
          <p:cNvPr id="80" name="Grafik 79" descr="Karte mit Ortsmarkierung Silhouette">
            <a:extLst>
              <a:ext uri="{FF2B5EF4-FFF2-40B4-BE49-F238E27FC236}">
                <a16:creationId xmlns:a16="http://schemas.microsoft.com/office/drawing/2014/main" id="{F6CB050A-5823-6EFE-1AC8-1657C464E75B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5562218" y="6035701"/>
            <a:ext cx="600379" cy="600379"/>
          </a:xfrm>
          <a:prstGeom prst="rect">
            <a:avLst/>
          </a:prstGeom>
        </p:spPr>
      </p:pic>
      <p:grpSp>
        <p:nvGrpSpPr>
          <p:cNvPr id="82" name="Gruppieren 81">
            <a:extLst>
              <a:ext uri="{FF2B5EF4-FFF2-40B4-BE49-F238E27FC236}">
                <a16:creationId xmlns:a16="http://schemas.microsoft.com/office/drawing/2014/main" id="{E4990B1F-F865-17BF-126E-81DE58447184}"/>
              </a:ext>
            </a:extLst>
          </p:cNvPr>
          <p:cNvGrpSpPr/>
          <p:nvPr/>
        </p:nvGrpSpPr>
        <p:grpSpPr>
          <a:xfrm>
            <a:off x="6560283" y="5274843"/>
            <a:ext cx="731293" cy="1468768"/>
            <a:chOff x="3858046" y="2357670"/>
            <a:chExt cx="1942228" cy="3900871"/>
          </a:xfrm>
        </p:grpSpPr>
        <p:pic>
          <p:nvPicPr>
            <p:cNvPr id="83" name="Grafik 82" descr="Marke 1 Silhouette">
              <a:extLst>
                <a:ext uri="{FF2B5EF4-FFF2-40B4-BE49-F238E27FC236}">
                  <a16:creationId xmlns:a16="http://schemas.microsoft.com/office/drawing/2014/main" id="{057B7B8B-68AF-9A9F-53E0-16BDFF54B33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867350" y="2357670"/>
              <a:ext cx="914400" cy="914400"/>
            </a:xfrm>
            <a:prstGeom prst="rect">
              <a:avLst/>
            </a:prstGeom>
          </p:spPr>
        </p:pic>
        <p:pic>
          <p:nvPicPr>
            <p:cNvPr id="84" name="Grafik 83" descr="Abzeichen Silhouette">
              <a:extLst>
                <a:ext uri="{FF2B5EF4-FFF2-40B4-BE49-F238E27FC236}">
                  <a16:creationId xmlns:a16="http://schemas.microsoft.com/office/drawing/2014/main" id="{9012DD23-37B5-DA2B-76A2-019A4A31532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3867350" y="3096810"/>
              <a:ext cx="914400" cy="914400"/>
            </a:xfrm>
            <a:prstGeom prst="rect">
              <a:avLst/>
            </a:prstGeom>
          </p:spPr>
        </p:pic>
        <p:pic>
          <p:nvPicPr>
            <p:cNvPr id="85" name="Grafik 84" descr="Marke 3 Silhouette">
              <a:extLst>
                <a:ext uri="{FF2B5EF4-FFF2-40B4-BE49-F238E27FC236}">
                  <a16:creationId xmlns:a16="http://schemas.microsoft.com/office/drawing/2014/main" id="{2E83F256-2E77-EE40-7DD5-758697FEE2C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3867350" y="3835950"/>
              <a:ext cx="914400" cy="914400"/>
            </a:xfrm>
            <a:prstGeom prst="rect">
              <a:avLst/>
            </a:prstGeom>
          </p:spPr>
        </p:pic>
        <p:pic>
          <p:nvPicPr>
            <p:cNvPr id="86" name="Grafik 85" descr="Marke 4 Silhouette">
              <a:extLst>
                <a:ext uri="{FF2B5EF4-FFF2-40B4-BE49-F238E27FC236}">
                  <a16:creationId xmlns:a16="http://schemas.microsoft.com/office/drawing/2014/main" id="{5B000241-B096-C5C4-8B71-7BC8B4DB3BF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862698" y="4575090"/>
              <a:ext cx="914400" cy="914400"/>
            </a:xfrm>
            <a:prstGeom prst="rect">
              <a:avLst/>
            </a:prstGeom>
          </p:spPr>
        </p:pic>
        <p:pic>
          <p:nvPicPr>
            <p:cNvPr id="87" name="Grafik 86" descr="Marke 5 Silhouette">
              <a:extLst>
                <a:ext uri="{FF2B5EF4-FFF2-40B4-BE49-F238E27FC236}">
                  <a16:creationId xmlns:a16="http://schemas.microsoft.com/office/drawing/2014/main" id="{04564597-0A4A-B60C-CB34-5B98E813BA8C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3858046" y="5344141"/>
              <a:ext cx="914400" cy="914400"/>
            </a:xfrm>
            <a:prstGeom prst="rect">
              <a:avLst/>
            </a:prstGeom>
          </p:spPr>
        </p:pic>
        <p:pic>
          <p:nvPicPr>
            <p:cNvPr id="88" name="Grafik 87" descr="Schulgebäude Silhouette">
              <a:extLst>
                <a:ext uri="{FF2B5EF4-FFF2-40B4-BE49-F238E27FC236}">
                  <a16:creationId xmlns:a16="http://schemas.microsoft.com/office/drawing/2014/main" id="{28D50064-6FEF-FA7E-E9E1-5F0997D15912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76570" y="2357670"/>
              <a:ext cx="914400" cy="914400"/>
            </a:xfrm>
            <a:prstGeom prst="rect">
              <a:avLst/>
            </a:prstGeom>
          </p:spPr>
        </p:pic>
        <p:pic>
          <p:nvPicPr>
            <p:cNvPr id="89" name="Grafik 88" descr="Schulgebäude Silhouette">
              <a:extLst>
                <a:ext uri="{FF2B5EF4-FFF2-40B4-BE49-F238E27FC236}">
                  <a16:creationId xmlns:a16="http://schemas.microsoft.com/office/drawing/2014/main" id="{2FECF229-5F5A-8652-7242-F8D13D5907B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5874" y="3067399"/>
              <a:ext cx="914400" cy="914400"/>
            </a:xfrm>
            <a:prstGeom prst="rect">
              <a:avLst/>
            </a:prstGeom>
          </p:spPr>
        </p:pic>
        <p:pic>
          <p:nvPicPr>
            <p:cNvPr id="90" name="Grafik 89" descr="Schulgebäude Silhouette">
              <a:extLst>
                <a:ext uri="{FF2B5EF4-FFF2-40B4-BE49-F238E27FC236}">
                  <a16:creationId xmlns:a16="http://schemas.microsoft.com/office/drawing/2014/main" id="{C28F4E29-C7A4-1CA5-C735-0A3A1CBE552B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5874" y="3813090"/>
              <a:ext cx="914400" cy="914400"/>
            </a:xfrm>
            <a:prstGeom prst="rect">
              <a:avLst/>
            </a:prstGeom>
          </p:spPr>
        </p:pic>
        <p:pic>
          <p:nvPicPr>
            <p:cNvPr id="91" name="Grafik 90" descr="Schulgebäude Silhouette">
              <a:extLst>
                <a:ext uri="{FF2B5EF4-FFF2-40B4-BE49-F238E27FC236}">
                  <a16:creationId xmlns:a16="http://schemas.microsoft.com/office/drawing/2014/main" id="{9662397C-3231-26E0-DF5F-D97860977BE6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1222" y="4575090"/>
              <a:ext cx="914400" cy="914400"/>
            </a:xfrm>
            <a:prstGeom prst="rect">
              <a:avLst/>
            </a:prstGeom>
          </p:spPr>
        </p:pic>
        <p:pic>
          <p:nvPicPr>
            <p:cNvPr id="92" name="Grafik 91" descr="Schulgebäude Silhouette">
              <a:extLst>
                <a:ext uri="{FF2B5EF4-FFF2-40B4-BE49-F238E27FC236}">
                  <a16:creationId xmlns:a16="http://schemas.microsoft.com/office/drawing/2014/main" id="{854010BE-040B-556F-9EBF-5ACC2631F6D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76570" y="5304473"/>
              <a:ext cx="914400" cy="914400"/>
            </a:xfrm>
            <a:prstGeom prst="rect">
              <a:avLst/>
            </a:prstGeom>
          </p:spPr>
        </p:pic>
      </p:grpSp>
      <p:pic>
        <p:nvPicPr>
          <p:cNvPr id="93" name="Grafik 92" descr="Karte mit Ortsmarkierung Silhouette">
            <a:extLst>
              <a:ext uri="{FF2B5EF4-FFF2-40B4-BE49-F238E27FC236}">
                <a16:creationId xmlns:a16="http://schemas.microsoft.com/office/drawing/2014/main" id="{7CBF760E-312C-E664-A616-6ACAF19F085D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7227061" y="6085203"/>
            <a:ext cx="600379" cy="600379"/>
          </a:xfrm>
          <a:prstGeom prst="rect">
            <a:avLst/>
          </a:prstGeom>
        </p:spPr>
      </p:pic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764A8A69-48A7-B156-FF5E-4B246F3D601F}"/>
              </a:ext>
            </a:extLst>
          </p:cNvPr>
          <p:cNvGrpSpPr/>
          <p:nvPr/>
        </p:nvGrpSpPr>
        <p:grpSpPr>
          <a:xfrm>
            <a:off x="8439801" y="5268823"/>
            <a:ext cx="731293" cy="1468768"/>
            <a:chOff x="3858046" y="2357670"/>
            <a:chExt cx="1942228" cy="3900871"/>
          </a:xfrm>
        </p:grpSpPr>
        <p:pic>
          <p:nvPicPr>
            <p:cNvPr id="96" name="Grafik 95" descr="Marke 1 Silhouette">
              <a:extLst>
                <a:ext uri="{FF2B5EF4-FFF2-40B4-BE49-F238E27FC236}">
                  <a16:creationId xmlns:a16="http://schemas.microsoft.com/office/drawing/2014/main" id="{9CE141EC-B48C-C1A6-6D7F-4052ECEC58B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867350" y="2357670"/>
              <a:ext cx="914400" cy="914400"/>
            </a:xfrm>
            <a:prstGeom prst="rect">
              <a:avLst/>
            </a:prstGeom>
          </p:spPr>
        </p:pic>
        <p:pic>
          <p:nvPicPr>
            <p:cNvPr id="97" name="Grafik 96" descr="Abzeichen Silhouette">
              <a:extLst>
                <a:ext uri="{FF2B5EF4-FFF2-40B4-BE49-F238E27FC236}">
                  <a16:creationId xmlns:a16="http://schemas.microsoft.com/office/drawing/2014/main" id="{7AFAFF36-512D-0DF1-7F47-6B5079F7D95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3867350" y="3096810"/>
              <a:ext cx="914400" cy="914400"/>
            </a:xfrm>
            <a:prstGeom prst="rect">
              <a:avLst/>
            </a:prstGeom>
          </p:spPr>
        </p:pic>
        <p:pic>
          <p:nvPicPr>
            <p:cNvPr id="98" name="Grafik 97" descr="Marke 3 Silhouette">
              <a:extLst>
                <a:ext uri="{FF2B5EF4-FFF2-40B4-BE49-F238E27FC236}">
                  <a16:creationId xmlns:a16="http://schemas.microsoft.com/office/drawing/2014/main" id="{3FF85EEB-B8CB-3CBE-9E38-94A0AD616F18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3867350" y="3835950"/>
              <a:ext cx="914400" cy="914400"/>
            </a:xfrm>
            <a:prstGeom prst="rect">
              <a:avLst/>
            </a:prstGeom>
          </p:spPr>
        </p:pic>
        <p:pic>
          <p:nvPicPr>
            <p:cNvPr id="99" name="Grafik 98" descr="Marke 4 Silhouette">
              <a:extLst>
                <a:ext uri="{FF2B5EF4-FFF2-40B4-BE49-F238E27FC236}">
                  <a16:creationId xmlns:a16="http://schemas.microsoft.com/office/drawing/2014/main" id="{95B0E052-8FE7-6143-3826-7C77DFD7D7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862698" y="4575090"/>
              <a:ext cx="914400" cy="914400"/>
            </a:xfrm>
            <a:prstGeom prst="rect">
              <a:avLst/>
            </a:prstGeom>
          </p:spPr>
        </p:pic>
        <p:pic>
          <p:nvPicPr>
            <p:cNvPr id="100" name="Grafik 99" descr="Marke 5 Silhouette">
              <a:extLst>
                <a:ext uri="{FF2B5EF4-FFF2-40B4-BE49-F238E27FC236}">
                  <a16:creationId xmlns:a16="http://schemas.microsoft.com/office/drawing/2014/main" id="{ED6D3E9D-8932-3F5A-5086-8C91AE77FC6A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3858046" y="5344141"/>
              <a:ext cx="914400" cy="914400"/>
            </a:xfrm>
            <a:prstGeom prst="rect">
              <a:avLst/>
            </a:prstGeom>
          </p:spPr>
        </p:pic>
        <p:pic>
          <p:nvPicPr>
            <p:cNvPr id="101" name="Grafik 100" descr="Schulgebäude Silhouette">
              <a:extLst>
                <a:ext uri="{FF2B5EF4-FFF2-40B4-BE49-F238E27FC236}">
                  <a16:creationId xmlns:a16="http://schemas.microsoft.com/office/drawing/2014/main" id="{7F70812E-F6CD-B956-E2C9-1F206BF3193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76570" y="2357670"/>
              <a:ext cx="914400" cy="914400"/>
            </a:xfrm>
            <a:prstGeom prst="rect">
              <a:avLst/>
            </a:prstGeom>
          </p:spPr>
        </p:pic>
        <p:pic>
          <p:nvPicPr>
            <p:cNvPr id="102" name="Grafik 101" descr="Schulgebäude Silhouette">
              <a:extLst>
                <a:ext uri="{FF2B5EF4-FFF2-40B4-BE49-F238E27FC236}">
                  <a16:creationId xmlns:a16="http://schemas.microsoft.com/office/drawing/2014/main" id="{0C4BC9AF-0CB3-64F9-148D-5B5BDF2327F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5874" y="3067399"/>
              <a:ext cx="914400" cy="914400"/>
            </a:xfrm>
            <a:prstGeom prst="rect">
              <a:avLst/>
            </a:prstGeom>
          </p:spPr>
        </p:pic>
        <p:pic>
          <p:nvPicPr>
            <p:cNvPr id="103" name="Grafik 102" descr="Schulgebäude Silhouette">
              <a:extLst>
                <a:ext uri="{FF2B5EF4-FFF2-40B4-BE49-F238E27FC236}">
                  <a16:creationId xmlns:a16="http://schemas.microsoft.com/office/drawing/2014/main" id="{B69E0873-0CFB-1726-01D5-18EF6098CC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5874" y="3813090"/>
              <a:ext cx="914400" cy="914400"/>
            </a:xfrm>
            <a:prstGeom prst="rect">
              <a:avLst/>
            </a:prstGeom>
          </p:spPr>
        </p:pic>
        <p:pic>
          <p:nvPicPr>
            <p:cNvPr id="104" name="Grafik 103" descr="Schulgebäude Silhouette">
              <a:extLst>
                <a:ext uri="{FF2B5EF4-FFF2-40B4-BE49-F238E27FC236}">
                  <a16:creationId xmlns:a16="http://schemas.microsoft.com/office/drawing/2014/main" id="{351CC3B7-6E94-DD67-EB28-9F2B48D04837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81222" y="4575090"/>
              <a:ext cx="914400" cy="914400"/>
            </a:xfrm>
            <a:prstGeom prst="rect">
              <a:avLst/>
            </a:prstGeom>
          </p:spPr>
        </p:pic>
        <p:pic>
          <p:nvPicPr>
            <p:cNvPr id="105" name="Grafik 104" descr="Schulgebäude Silhouette">
              <a:extLst>
                <a:ext uri="{FF2B5EF4-FFF2-40B4-BE49-F238E27FC236}">
                  <a16:creationId xmlns:a16="http://schemas.microsoft.com/office/drawing/2014/main" id="{8AA33AB5-E146-B4BB-014E-D25E1FD69C36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4876570" y="5304473"/>
              <a:ext cx="914400" cy="914400"/>
            </a:xfrm>
            <a:prstGeom prst="rect">
              <a:avLst/>
            </a:prstGeom>
          </p:spPr>
        </p:pic>
      </p:grpSp>
      <p:pic>
        <p:nvPicPr>
          <p:cNvPr id="106" name="Grafik 105" descr="Karte mit Ortsmarkierung Silhouette">
            <a:extLst>
              <a:ext uri="{FF2B5EF4-FFF2-40B4-BE49-F238E27FC236}">
                <a16:creationId xmlns:a16="http://schemas.microsoft.com/office/drawing/2014/main" id="{2ACB0987-8F38-E468-FD46-B845902EFEFD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9112312" y="6025747"/>
            <a:ext cx="600379" cy="600379"/>
          </a:xfrm>
          <a:prstGeom prst="rect">
            <a:avLst/>
          </a:prstGeom>
        </p:spPr>
      </p:pic>
      <p:pic>
        <p:nvPicPr>
          <p:cNvPr id="108" name="Grafik 107" descr="Weibliches Profil Silhouette">
            <a:extLst>
              <a:ext uri="{FF2B5EF4-FFF2-40B4-BE49-F238E27FC236}">
                <a16:creationId xmlns:a16="http://schemas.microsoft.com/office/drawing/2014/main" id="{FEB1C429-1A37-944C-57A4-CA73BE45C7C5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3669428" y="5289083"/>
            <a:ext cx="707329" cy="707329"/>
          </a:xfrm>
          <a:prstGeom prst="rect">
            <a:avLst/>
          </a:prstGeom>
        </p:spPr>
      </p:pic>
      <p:pic>
        <p:nvPicPr>
          <p:cNvPr id="109" name="Inhaltsplatzhalter 4" descr="Männliches Profil Silhouette">
            <a:extLst>
              <a:ext uri="{FF2B5EF4-FFF2-40B4-BE49-F238E27FC236}">
                <a16:creationId xmlns:a16="http://schemas.microsoft.com/office/drawing/2014/main" id="{87BCAC9A-8EA1-352B-B9BA-C5E3E7F194C7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5487443" y="5289083"/>
            <a:ext cx="687014" cy="687014"/>
          </a:xfrm>
          <a:prstGeom prst="rect">
            <a:avLst/>
          </a:prstGeom>
        </p:spPr>
      </p:pic>
      <p:pic>
        <p:nvPicPr>
          <p:cNvPr id="110" name="Inhaltsplatzhalter 4" descr="Männliches Profil Silhouette">
            <a:extLst>
              <a:ext uri="{FF2B5EF4-FFF2-40B4-BE49-F238E27FC236}">
                <a16:creationId xmlns:a16="http://schemas.microsoft.com/office/drawing/2014/main" id="{B45846E3-8E5B-0A0B-478B-36E4947B572A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9043771" y="5310706"/>
            <a:ext cx="687014" cy="687014"/>
          </a:xfrm>
          <a:prstGeom prst="rect">
            <a:avLst/>
          </a:prstGeom>
        </p:spPr>
      </p:pic>
      <p:pic>
        <p:nvPicPr>
          <p:cNvPr id="111" name="Grafik 110" descr="Weibliches Profil Silhouette">
            <a:extLst>
              <a:ext uri="{FF2B5EF4-FFF2-40B4-BE49-F238E27FC236}">
                <a16:creationId xmlns:a16="http://schemas.microsoft.com/office/drawing/2014/main" id="{C90C037C-E93B-073A-25EE-D951D894F8AD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7176556" y="5274471"/>
            <a:ext cx="650884" cy="65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15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B9D1BF-A902-64EA-EF0D-D345CB651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ZLB: Zuweisung von Härtefällen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7D03CE-DB97-FB7A-0AF3-BBEA6A8D4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Das ZLB weist vor der übrigen Verteilung in Härtefällen einzelnen PSS eine Schule im Rahmen der Kapazitäten zu.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Zur Verteilung der übrigen PSS stehen die hierfür verwendeten Schul- und ZfsL-Plätze nicht mehr zur Verfügung</a:t>
            </a:r>
          </a:p>
          <a:p>
            <a:endParaRPr lang="de-DE" dirty="0"/>
          </a:p>
        </p:txBody>
      </p:sp>
      <p:pic>
        <p:nvPicPr>
          <p:cNvPr id="6" name="Grafik 5" descr="Männliches Profil mit einfarbiger Füllung">
            <a:extLst>
              <a:ext uri="{FF2B5EF4-FFF2-40B4-BE49-F238E27FC236}">
                <a16:creationId xmlns:a16="http://schemas.microsoft.com/office/drawing/2014/main" id="{C236E2E5-4D7E-0A82-BEA6-0CF8450028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64053" y="3053389"/>
            <a:ext cx="914400" cy="914400"/>
          </a:xfrm>
          <a:prstGeom prst="rect">
            <a:avLst/>
          </a:prstGeom>
        </p:spPr>
      </p:pic>
      <p:pic>
        <p:nvPicPr>
          <p:cNvPr id="7" name="Grafik 6" descr="Weibliches Profil mit einfarbiger Füllung">
            <a:extLst>
              <a:ext uri="{FF2B5EF4-FFF2-40B4-BE49-F238E27FC236}">
                <a16:creationId xmlns:a16="http://schemas.microsoft.com/office/drawing/2014/main" id="{D3BD4A46-1203-84E5-475F-F27C09EE54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63780" y="3120976"/>
            <a:ext cx="914400" cy="914400"/>
          </a:xfrm>
          <a:prstGeom prst="rect">
            <a:avLst/>
          </a:prstGeom>
        </p:spPr>
      </p:pic>
      <p:pic>
        <p:nvPicPr>
          <p:cNvPr id="8" name="Grafik 7" descr="Schuljunge mit einfarbiger Füllung">
            <a:extLst>
              <a:ext uri="{FF2B5EF4-FFF2-40B4-BE49-F238E27FC236}">
                <a16:creationId xmlns:a16="http://schemas.microsoft.com/office/drawing/2014/main" id="{23E748BC-07ED-BE20-0988-D86518A69D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91838" y="3053389"/>
            <a:ext cx="914400" cy="914400"/>
          </a:xfrm>
          <a:prstGeom prst="rect">
            <a:avLst/>
          </a:prstGeom>
        </p:spPr>
      </p:pic>
      <p:pic>
        <p:nvPicPr>
          <p:cNvPr id="9" name="Grafik 8" descr="Schulgebäude Silhouette">
            <a:extLst>
              <a:ext uri="{FF2B5EF4-FFF2-40B4-BE49-F238E27FC236}">
                <a16:creationId xmlns:a16="http://schemas.microsoft.com/office/drawing/2014/main" id="{84BF879C-689F-5A7F-530D-D01A52DF91E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64053" y="3741329"/>
            <a:ext cx="914400" cy="914400"/>
          </a:xfrm>
          <a:prstGeom prst="rect">
            <a:avLst/>
          </a:prstGeom>
        </p:spPr>
      </p:pic>
      <p:pic>
        <p:nvPicPr>
          <p:cNvPr id="10" name="Grafik 9" descr="Schulgebäude Silhouette">
            <a:extLst>
              <a:ext uri="{FF2B5EF4-FFF2-40B4-BE49-F238E27FC236}">
                <a16:creationId xmlns:a16="http://schemas.microsoft.com/office/drawing/2014/main" id="{B6B8C373-553B-C2F0-6757-2AEAC698154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63780" y="3796648"/>
            <a:ext cx="914400" cy="914400"/>
          </a:xfrm>
          <a:prstGeom prst="rect">
            <a:avLst/>
          </a:prstGeom>
        </p:spPr>
      </p:pic>
      <p:pic>
        <p:nvPicPr>
          <p:cNvPr id="11" name="Grafik 10" descr="Schulgebäude Silhouette">
            <a:extLst>
              <a:ext uri="{FF2B5EF4-FFF2-40B4-BE49-F238E27FC236}">
                <a16:creationId xmlns:a16="http://schemas.microsoft.com/office/drawing/2014/main" id="{41400BDD-BB28-F20C-5D54-466A20B415B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491838" y="3805303"/>
            <a:ext cx="914400" cy="9144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F5A8D9E3-456E-1EF8-E27E-E51A12FF469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91171" y="200024"/>
            <a:ext cx="17621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91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11B94A-DFD5-E410-4904-D6745C70D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ZLB: Vorbereitung für den Optimierer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7D2756-8D93-E372-7C2D-A2C78996D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Die Erfüllung jeder Wunschart während der Zuweisung wird mit einer Belohnung für den Optimierer versehen:</a:t>
            </a:r>
          </a:p>
          <a:p>
            <a:pPr lvl="1"/>
            <a:r>
              <a:rPr lang="de-DE" dirty="0"/>
              <a:t>Erstwunsch erfüllt </a:t>
            </a:r>
            <a:r>
              <a:rPr lang="de-DE" dirty="0">
                <a:sym typeface="Wingdings" panose="05000000000000000000" pitchFamily="2" charset="2"/>
              </a:rPr>
              <a:t> hohe Belohnung</a:t>
            </a:r>
          </a:p>
          <a:p>
            <a:pPr lvl="1"/>
            <a:endParaRPr lang="de-DE" dirty="0">
              <a:sym typeface="Wingdings" panose="05000000000000000000" pitchFamily="2" charset="2"/>
            </a:endParaRPr>
          </a:p>
          <a:p>
            <a:pPr lvl="1"/>
            <a:endParaRPr lang="de-DE" dirty="0">
              <a:sym typeface="Wingdings" panose="05000000000000000000" pitchFamily="2" charset="2"/>
            </a:endParaRPr>
          </a:p>
          <a:p>
            <a:pPr lvl="1"/>
            <a:endParaRPr lang="de-DE" dirty="0">
              <a:sym typeface="Wingdings" panose="05000000000000000000" pitchFamily="2" charset="2"/>
            </a:endParaRPr>
          </a:p>
          <a:p>
            <a:pPr lvl="1"/>
            <a:r>
              <a:rPr lang="de-DE" dirty="0">
                <a:sym typeface="Wingdings" panose="05000000000000000000" pitchFamily="2" charset="2"/>
              </a:rPr>
              <a:t>Fünfwunsch erfüllt  niedrige Belohnung</a:t>
            </a:r>
          </a:p>
          <a:p>
            <a:pPr lvl="1"/>
            <a:endParaRPr lang="de-DE" dirty="0">
              <a:sym typeface="Wingdings" panose="05000000000000000000" pitchFamily="2" charset="2"/>
            </a:endParaRPr>
          </a:p>
          <a:p>
            <a:pPr lvl="1"/>
            <a:endParaRPr lang="de-DE" dirty="0">
              <a:sym typeface="Wingdings" panose="05000000000000000000" pitchFamily="2" charset="2"/>
            </a:endParaRPr>
          </a:p>
          <a:p>
            <a:pPr lvl="1"/>
            <a:endParaRPr lang="de-DE" dirty="0">
              <a:sym typeface="Wingdings" panose="05000000000000000000" pitchFamily="2" charset="2"/>
            </a:endParaRPr>
          </a:p>
          <a:p>
            <a:pPr lvl="1"/>
            <a:r>
              <a:rPr lang="de-DE" dirty="0">
                <a:sym typeface="Wingdings" panose="05000000000000000000" pitchFamily="2" charset="2"/>
              </a:rPr>
              <a:t>Ortspunkt genutzt (= kein Wunsch des PSS erfüllt)  keine Belohnung</a:t>
            </a:r>
            <a:endParaRPr lang="de-DE" dirty="0"/>
          </a:p>
        </p:txBody>
      </p:sp>
      <p:pic>
        <p:nvPicPr>
          <p:cNvPr id="5" name="Grafik 4" descr="Marke 1 Silhouette">
            <a:extLst>
              <a:ext uri="{FF2B5EF4-FFF2-40B4-BE49-F238E27FC236}">
                <a16:creationId xmlns:a16="http://schemas.microsoft.com/office/drawing/2014/main" id="{2BC63FEA-8653-614A-7E40-6A4CCA085E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41253" y="2971800"/>
            <a:ext cx="914400" cy="914400"/>
          </a:xfrm>
          <a:prstGeom prst="rect">
            <a:avLst/>
          </a:prstGeom>
        </p:spPr>
      </p:pic>
      <p:pic>
        <p:nvPicPr>
          <p:cNvPr id="7" name="Grafik 6" descr="Münzen Silhouette">
            <a:extLst>
              <a:ext uri="{FF2B5EF4-FFF2-40B4-BE49-F238E27FC236}">
                <a16:creationId xmlns:a16="http://schemas.microsoft.com/office/drawing/2014/main" id="{50070014-C790-FE70-41B0-8BAB27DDA0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25241" y="4510208"/>
            <a:ext cx="427696" cy="427696"/>
          </a:xfrm>
          <a:prstGeom prst="rect">
            <a:avLst/>
          </a:prstGeom>
        </p:spPr>
      </p:pic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8427522C-782F-2038-AF51-9ED2BE119AC0}"/>
              </a:ext>
            </a:extLst>
          </p:cNvPr>
          <p:cNvGrpSpPr/>
          <p:nvPr/>
        </p:nvGrpSpPr>
        <p:grpSpPr>
          <a:xfrm>
            <a:off x="4670844" y="3004314"/>
            <a:ext cx="975724" cy="881886"/>
            <a:chOff x="4610678" y="3108562"/>
            <a:chExt cx="975724" cy="881886"/>
          </a:xfrm>
        </p:grpSpPr>
        <p:pic>
          <p:nvPicPr>
            <p:cNvPr id="6" name="Grafik 5" descr="Münzen Silhouette">
              <a:extLst>
                <a:ext uri="{FF2B5EF4-FFF2-40B4-BE49-F238E27FC236}">
                  <a16:creationId xmlns:a16="http://schemas.microsoft.com/office/drawing/2014/main" id="{D018FD98-C7C8-2FBD-B2BA-213D9FA2343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619071" y="3108562"/>
              <a:ext cx="427696" cy="427696"/>
            </a:xfrm>
            <a:prstGeom prst="rect">
              <a:avLst/>
            </a:prstGeom>
          </p:spPr>
        </p:pic>
        <p:pic>
          <p:nvPicPr>
            <p:cNvPr id="8" name="Grafik 7" descr="Münzen Silhouette">
              <a:extLst>
                <a:ext uri="{FF2B5EF4-FFF2-40B4-BE49-F238E27FC236}">
                  <a16:creationId xmlns:a16="http://schemas.microsoft.com/office/drawing/2014/main" id="{E622D9CB-2449-0EAA-CA21-7626FABD933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881380" y="3126148"/>
              <a:ext cx="427696" cy="427696"/>
            </a:xfrm>
            <a:prstGeom prst="rect">
              <a:avLst/>
            </a:prstGeom>
          </p:spPr>
        </p:pic>
        <p:pic>
          <p:nvPicPr>
            <p:cNvPr id="9" name="Grafik 8" descr="Münzen Silhouette">
              <a:extLst>
                <a:ext uri="{FF2B5EF4-FFF2-40B4-BE49-F238E27FC236}">
                  <a16:creationId xmlns:a16="http://schemas.microsoft.com/office/drawing/2014/main" id="{6CB2AEF1-5B61-9F2F-6AC7-1D7FAA90568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133087" y="3126148"/>
              <a:ext cx="427696" cy="427696"/>
            </a:xfrm>
            <a:prstGeom prst="rect">
              <a:avLst/>
            </a:prstGeom>
          </p:spPr>
        </p:pic>
        <p:pic>
          <p:nvPicPr>
            <p:cNvPr id="10" name="Grafik 9" descr="Münzen Silhouette">
              <a:extLst>
                <a:ext uri="{FF2B5EF4-FFF2-40B4-BE49-F238E27FC236}">
                  <a16:creationId xmlns:a16="http://schemas.microsoft.com/office/drawing/2014/main" id="{6EC12C48-2463-73DB-ED8C-C38D6EFC0D8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636297" y="3322410"/>
              <a:ext cx="427696" cy="427696"/>
            </a:xfrm>
            <a:prstGeom prst="rect">
              <a:avLst/>
            </a:prstGeom>
          </p:spPr>
        </p:pic>
        <p:pic>
          <p:nvPicPr>
            <p:cNvPr id="11" name="Grafik 10" descr="Münzen Silhouette">
              <a:extLst>
                <a:ext uri="{FF2B5EF4-FFF2-40B4-BE49-F238E27FC236}">
                  <a16:creationId xmlns:a16="http://schemas.microsoft.com/office/drawing/2014/main" id="{E36ECFC8-3D59-C553-D387-6E297E5426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919239" y="3375398"/>
              <a:ext cx="427696" cy="427696"/>
            </a:xfrm>
            <a:prstGeom prst="rect">
              <a:avLst/>
            </a:prstGeom>
          </p:spPr>
        </p:pic>
        <p:pic>
          <p:nvPicPr>
            <p:cNvPr id="12" name="Grafik 11" descr="Münzen Silhouette">
              <a:extLst>
                <a:ext uri="{FF2B5EF4-FFF2-40B4-BE49-F238E27FC236}">
                  <a16:creationId xmlns:a16="http://schemas.microsoft.com/office/drawing/2014/main" id="{A94D2949-3EEE-978E-C46A-0BB373E395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158706" y="3375398"/>
              <a:ext cx="427696" cy="427696"/>
            </a:xfrm>
            <a:prstGeom prst="rect">
              <a:avLst/>
            </a:prstGeom>
          </p:spPr>
        </p:pic>
        <p:pic>
          <p:nvPicPr>
            <p:cNvPr id="13" name="Grafik 12" descr="Münzen Silhouette">
              <a:extLst>
                <a:ext uri="{FF2B5EF4-FFF2-40B4-BE49-F238E27FC236}">
                  <a16:creationId xmlns:a16="http://schemas.microsoft.com/office/drawing/2014/main" id="{3D0D47FE-12AB-3466-13B9-7A2DCFE0EE1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610678" y="3529397"/>
              <a:ext cx="427696" cy="427696"/>
            </a:xfrm>
            <a:prstGeom prst="rect">
              <a:avLst/>
            </a:prstGeom>
          </p:spPr>
        </p:pic>
        <p:pic>
          <p:nvPicPr>
            <p:cNvPr id="14" name="Grafik 13" descr="Münzen Silhouette">
              <a:extLst>
                <a:ext uri="{FF2B5EF4-FFF2-40B4-BE49-F238E27FC236}">
                  <a16:creationId xmlns:a16="http://schemas.microsoft.com/office/drawing/2014/main" id="{D1297911-6D29-D272-8F53-3202B0ECCA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897502" y="3562752"/>
              <a:ext cx="427696" cy="427696"/>
            </a:xfrm>
            <a:prstGeom prst="rect">
              <a:avLst/>
            </a:prstGeom>
          </p:spPr>
        </p:pic>
        <p:pic>
          <p:nvPicPr>
            <p:cNvPr id="15" name="Grafik 14" descr="Münzen Silhouette">
              <a:extLst>
                <a:ext uri="{FF2B5EF4-FFF2-40B4-BE49-F238E27FC236}">
                  <a16:creationId xmlns:a16="http://schemas.microsoft.com/office/drawing/2014/main" id="{20F59D31-09E0-1043-6206-441126C3887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129381" y="3553844"/>
              <a:ext cx="427696" cy="427696"/>
            </a:xfrm>
            <a:prstGeom prst="rect">
              <a:avLst/>
            </a:prstGeom>
          </p:spPr>
        </p:pic>
      </p:grpSp>
      <p:pic>
        <p:nvPicPr>
          <p:cNvPr id="17" name="Grafik 16" descr="Marke 5 Silhouette">
            <a:extLst>
              <a:ext uri="{FF2B5EF4-FFF2-40B4-BE49-F238E27FC236}">
                <a16:creationId xmlns:a16="http://schemas.microsoft.com/office/drawing/2014/main" id="{BCDB2F73-406B-8D49-D65A-5C9B3BAC5E0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541253" y="4266856"/>
            <a:ext cx="914400" cy="914400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B4BA4455-BB5B-C487-CCCA-E5404D621AD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22404" y="158220"/>
            <a:ext cx="17621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882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01CD13-A526-A7A9-54B3-C1A491C57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ZLB: Beispiele für Belohnungen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5A38EC-6BDF-2BB7-FE3C-E45C4EEEB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Erst-, Zweit- und Drittwunsch sind gleichwertig: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Ein Erstwunsch zählt so viel wie fünf Fünftwünsche: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Ein beliebiger Wunsch soll erfüllt werden: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5" name="Inhaltsplatzhalter 4" descr="Marke 1 Silhouette">
            <a:extLst>
              <a:ext uri="{FF2B5EF4-FFF2-40B4-BE49-F238E27FC236}">
                <a16:creationId xmlns:a16="http://schemas.microsoft.com/office/drawing/2014/main" id="{CC47007C-72EF-14C9-E156-366A8F31B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7" y="2197922"/>
            <a:ext cx="914400" cy="914400"/>
          </a:xfrm>
          <a:prstGeom prst="rect">
            <a:avLst/>
          </a:prstGeom>
        </p:spPr>
      </p:pic>
      <p:pic>
        <p:nvPicPr>
          <p:cNvPr id="6" name="Grafik 5" descr="Marke 5 Silhouette">
            <a:extLst>
              <a:ext uri="{FF2B5EF4-FFF2-40B4-BE49-F238E27FC236}">
                <a16:creationId xmlns:a16="http://schemas.microsoft.com/office/drawing/2014/main" id="{798AAF96-18CF-0618-772E-FA4479EBC8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79644" y="2200932"/>
            <a:ext cx="914400" cy="914400"/>
          </a:xfrm>
          <a:prstGeom prst="rect">
            <a:avLst/>
          </a:prstGeom>
        </p:spPr>
      </p:pic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38003FB6-2E9D-32B2-C844-A6A1F0E475FB}"/>
              </a:ext>
            </a:extLst>
          </p:cNvPr>
          <p:cNvGrpSpPr/>
          <p:nvPr/>
        </p:nvGrpSpPr>
        <p:grpSpPr>
          <a:xfrm>
            <a:off x="1870999" y="2264307"/>
            <a:ext cx="975724" cy="881886"/>
            <a:chOff x="4610678" y="3108562"/>
            <a:chExt cx="975724" cy="881886"/>
          </a:xfrm>
        </p:grpSpPr>
        <p:pic>
          <p:nvPicPr>
            <p:cNvPr id="8" name="Grafik 7" descr="Münzen Silhouette">
              <a:extLst>
                <a:ext uri="{FF2B5EF4-FFF2-40B4-BE49-F238E27FC236}">
                  <a16:creationId xmlns:a16="http://schemas.microsoft.com/office/drawing/2014/main" id="{D3EBE4D0-7A71-CE71-3736-3F2F53005CF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19071" y="3108562"/>
              <a:ext cx="427696" cy="427696"/>
            </a:xfrm>
            <a:prstGeom prst="rect">
              <a:avLst/>
            </a:prstGeom>
          </p:spPr>
        </p:pic>
        <p:pic>
          <p:nvPicPr>
            <p:cNvPr id="9" name="Grafik 8" descr="Münzen Silhouette">
              <a:extLst>
                <a:ext uri="{FF2B5EF4-FFF2-40B4-BE49-F238E27FC236}">
                  <a16:creationId xmlns:a16="http://schemas.microsoft.com/office/drawing/2014/main" id="{A6A3A8D8-9B96-D0C4-C513-43E5B136AF9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881380" y="3126148"/>
              <a:ext cx="427696" cy="427696"/>
            </a:xfrm>
            <a:prstGeom prst="rect">
              <a:avLst/>
            </a:prstGeom>
          </p:spPr>
        </p:pic>
        <p:pic>
          <p:nvPicPr>
            <p:cNvPr id="10" name="Grafik 9" descr="Münzen Silhouette">
              <a:extLst>
                <a:ext uri="{FF2B5EF4-FFF2-40B4-BE49-F238E27FC236}">
                  <a16:creationId xmlns:a16="http://schemas.microsoft.com/office/drawing/2014/main" id="{A1916454-FE98-0ADB-8549-857F7F8841C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133087" y="3126148"/>
              <a:ext cx="427696" cy="427696"/>
            </a:xfrm>
            <a:prstGeom prst="rect">
              <a:avLst/>
            </a:prstGeom>
          </p:spPr>
        </p:pic>
        <p:pic>
          <p:nvPicPr>
            <p:cNvPr id="11" name="Grafik 10" descr="Münzen Silhouette">
              <a:extLst>
                <a:ext uri="{FF2B5EF4-FFF2-40B4-BE49-F238E27FC236}">
                  <a16:creationId xmlns:a16="http://schemas.microsoft.com/office/drawing/2014/main" id="{F0FDAB3D-4270-6B8B-91A7-3FCDC22118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36297" y="3322410"/>
              <a:ext cx="427696" cy="427696"/>
            </a:xfrm>
            <a:prstGeom prst="rect">
              <a:avLst/>
            </a:prstGeom>
          </p:spPr>
        </p:pic>
        <p:pic>
          <p:nvPicPr>
            <p:cNvPr id="12" name="Grafik 11" descr="Münzen Silhouette">
              <a:extLst>
                <a:ext uri="{FF2B5EF4-FFF2-40B4-BE49-F238E27FC236}">
                  <a16:creationId xmlns:a16="http://schemas.microsoft.com/office/drawing/2014/main" id="{48D39495-3C95-0C81-0018-AF2147E91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919239" y="3375398"/>
              <a:ext cx="427696" cy="427696"/>
            </a:xfrm>
            <a:prstGeom prst="rect">
              <a:avLst/>
            </a:prstGeom>
          </p:spPr>
        </p:pic>
        <p:pic>
          <p:nvPicPr>
            <p:cNvPr id="13" name="Grafik 12" descr="Münzen Silhouette">
              <a:extLst>
                <a:ext uri="{FF2B5EF4-FFF2-40B4-BE49-F238E27FC236}">
                  <a16:creationId xmlns:a16="http://schemas.microsoft.com/office/drawing/2014/main" id="{88913012-F60C-46E5-B551-7ADF3D2A977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158706" y="3375398"/>
              <a:ext cx="427696" cy="427696"/>
            </a:xfrm>
            <a:prstGeom prst="rect">
              <a:avLst/>
            </a:prstGeom>
          </p:spPr>
        </p:pic>
        <p:pic>
          <p:nvPicPr>
            <p:cNvPr id="14" name="Grafik 13" descr="Münzen Silhouette">
              <a:extLst>
                <a:ext uri="{FF2B5EF4-FFF2-40B4-BE49-F238E27FC236}">
                  <a16:creationId xmlns:a16="http://schemas.microsoft.com/office/drawing/2014/main" id="{4B26226A-9E37-B956-7AFE-0C524401B78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10678" y="3529397"/>
              <a:ext cx="427696" cy="427696"/>
            </a:xfrm>
            <a:prstGeom prst="rect">
              <a:avLst/>
            </a:prstGeom>
          </p:spPr>
        </p:pic>
        <p:pic>
          <p:nvPicPr>
            <p:cNvPr id="15" name="Grafik 14" descr="Münzen Silhouette">
              <a:extLst>
                <a:ext uri="{FF2B5EF4-FFF2-40B4-BE49-F238E27FC236}">
                  <a16:creationId xmlns:a16="http://schemas.microsoft.com/office/drawing/2014/main" id="{56B1D9A5-0E0C-5302-2B25-8484500FFB2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897502" y="3562752"/>
              <a:ext cx="427696" cy="427696"/>
            </a:xfrm>
            <a:prstGeom prst="rect">
              <a:avLst/>
            </a:prstGeom>
          </p:spPr>
        </p:pic>
        <p:pic>
          <p:nvPicPr>
            <p:cNvPr id="16" name="Grafik 15" descr="Münzen Silhouette">
              <a:extLst>
                <a:ext uri="{FF2B5EF4-FFF2-40B4-BE49-F238E27FC236}">
                  <a16:creationId xmlns:a16="http://schemas.microsoft.com/office/drawing/2014/main" id="{C3A773D5-F238-3AE2-FA03-4AE6C8C7C8A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129381" y="3553844"/>
              <a:ext cx="427696" cy="427696"/>
            </a:xfrm>
            <a:prstGeom prst="rect">
              <a:avLst/>
            </a:prstGeom>
          </p:spPr>
        </p:pic>
      </p:grpSp>
      <p:pic>
        <p:nvPicPr>
          <p:cNvPr id="17" name="Grafik 16" descr="Münzen Silhouette">
            <a:extLst>
              <a:ext uri="{FF2B5EF4-FFF2-40B4-BE49-F238E27FC236}">
                <a16:creationId xmlns:a16="http://schemas.microsoft.com/office/drawing/2014/main" id="{3C523B4E-95B2-D21F-0D4F-33E2F06951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80428" y="2386727"/>
            <a:ext cx="427696" cy="427696"/>
          </a:xfrm>
          <a:prstGeom prst="rect">
            <a:avLst/>
          </a:prstGeom>
        </p:spPr>
      </p:pic>
      <p:pic>
        <p:nvPicPr>
          <p:cNvPr id="18" name="Grafik 17" descr="Abzeichen Silhouette">
            <a:extLst>
              <a:ext uri="{FF2B5EF4-FFF2-40B4-BE49-F238E27FC236}">
                <a16:creationId xmlns:a16="http://schemas.microsoft.com/office/drawing/2014/main" id="{1010C013-3EC1-C025-EBDC-89B56421212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49277" y="2182410"/>
            <a:ext cx="914400" cy="914400"/>
          </a:xfrm>
          <a:prstGeom prst="rect">
            <a:avLst/>
          </a:prstGeom>
        </p:spPr>
      </p:pic>
      <p:pic>
        <p:nvPicPr>
          <p:cNvPr id="19" name="Grafik 18" descr="Marke 3 Silhouette">
            <a:extLst>
              <a:ext uri="{FF2B5EF4-FFF2-40B4-BE49-F238E27FC236}">
                <a16:creationId xmlns:a16="http://schemas.microsoft.com/office/drawing/2014/main" id="{C6331FF1-0573-FEC2-090E-AA2E5A93B9B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025291" y="2197922"/>
            <a:ext cx="914400" cy="914400"/>
          </a:xfrm>
          <a:prstGeom prst="rect">
            <a:avLst/>
          </a:prstGeom>
        </p:spPr>
      </p:pic>
      <p:pic>
        <p:nvPicPr>
          <p:cNvPr id="20" name="Grafik 19" descr="Marke 4 Silhouette">
            <a:extLst>
              <a:ext uri="{FF2B5EF4-FFF2-40B4-BE49-F238E27FC236}">
                <a16:creationId xmlns:a16="http://schemas.microsoft.com/office/drawing/2014/main" id="{D8F3E0BC-512A-ED4C-0B9B-B38033F913A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263625" y="2222885"/>
            <a:ext cx="914400" cy="914400"/>
          </a:xfrm>
          <a:prstGeom prst="rect">
            <a:avLst/>
          </a:prstGeom>
        </p:spPr>
      </p:pic>
      <p:pic>
        <p:nvPicPr>
          <p:cNvPr id="21" name="Grafik 20" descr="Münzen Silhouette">
            <a:extLst>
              <a:ext uri="{FF2B5EF4-FFF2-40B4-BE49-F238E27FC236}">
                <a16:creationId xmlns:a16="http://schemas.microsoft.com/office/drawing/2014/main" id="{2F8F5BCF-C4EC-F663-2861-2693840373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76476" y="2386727"/>
            <a:ext cx="427696" cy="427696"/>
          </a:xfrm>
          <a:prstGeom prst="rect">
            <a:avLst/>
          </a:prstGeom>
        </p:spPr>
      </p:pic>
      <p:pic>
        <p:nvPicPr>
          <p:cNvPr id="22" name="Grafik 21" descr="Münzen Silhouette">
            <a:extLst>
              <a:ext uri="{FF2B5EF4-FFF2-40B4-BE49-F238E27FC236}">
                <a16:creationId xmlns:a16="http://schemas.microsoft.com/office/drawing/2014/main" id="{E23A00ED-0B30-86DC-3524-9DF7062571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85778" y="2386727"/>
            <a:ext cx="427696" cy="427696"/>
          </a:xfrm>
          <a:prstGeom prst="rect">
            <a:avLst/>
          </a:prstGeom>
        </p:spPr>
      </p:pic>
      <p:pic>
        <p:nvPicPr>
          <p:cNvPr id="23" name="Grafik 22" descr="Münzen Silhouette">
            <a:extLst>
              <a:ext uri="{FF2B5EF4-FFF2-40B4-BE49-F238E27FC236}">
                <a16:creationId xmlns:a16="http://schemas.microsoft.com/office/drawing/2014/main" id="{566DDE85-BE19-8577-AE4B-3EF6C2BF98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46356" y="2415353"/>
            <a:ext cx="427696" cy="427696"/>
          </a:xfrm>
          <a:prstGeom prst="rect">
            <a:avLst/>
          </a:prstGeom>
        </p:spPr>
      </p:pic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1FAD5B4C-83A2-3BFE-CFBA-49AF537B2993}"/>
              </a:ext>
            </a:extLst>
          </p:cNvPr>
          <p:cNvGrpSpPr/>
          <p:nvPr/>
        </p:nvGrpSpPr>
        <p:grpSpPr>
          <a:xfrm>
            <a:off x="3870469" y="2230436"/>
            <a:ext cx="975724" cy="881886"/>
            <a:chOff x="4610678" y="3108562"/>
            <a:chExt cx="975724" cy="881886"/>
          </a:xfrm>
        </p:grpSpPr>
        <p:pic>
          <p:nvPicPr>
            <p:cNvPr id="25" name="Grafik 24" descr="Münzen Silhouette">
              <a:extLst>
                <a:ext uri="{FF2B5EF4-FFF2-40B4-BE49-F238E27FC236}">
                  <a16:creationId xmlns:a16="http://schemas.microsoft.com/office/drawing/2014/main" id="{EC7ED748-CBB1-620C-6F89-82CE31332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19071" y="3108562"/>
              <a:ext cx="427696" cy="427696"/>
            </a:xfrm>
            <a:prstGeom prst="rect">
              <a:avLst/>
            </a:prstGeom>
          </p:spPr>
        </p:pic>
        <p:pic>
          <p:nvPicPr>
            <p:cNvPr id="26" name="Grafik 25" descr="Münzen Silhouette">
              <a:extLst>
                <a:ext uri="{FF2B5EF4-FFF2-40B4-BE49-F238E27FC236}">
                  <a16:creationId xmlns:a16="http://schemas.microsoft.com/office/drawing/2014/main" id="{6497B51F-47E6-5690-755F-4651869D6CF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881380" y="3126148"/>
              <a:ext cx="427696" cy="427696"/>
            </a:xfrm>
            <a:prstGeom prst="rect">
              <a:avLst/>
            </a:prstGeom>
          </p:spPr>
        </p:pic>
        <p:pic>
          <p:nvPicPr>
            <p:cNvPr id="27" name="Grafik 26" descr="Münzen Silhouette">
              <a:extLst>
                <a:ext uri="{FF2B5EF4-FFF2-40B4-BE49-F238E27FC236}">
                  <a16:creationId xmlns:a16="http://schemas.microsoft.com/office/drawing/2014/main" id="{781DA0E1-1721-2D28-10FE-E927ACF3D79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133087" y="3126148"/>
              <a:ext cx="427696" cy="427696"/>
            </a:xfrm>
            <a:prstGeom prst="rect">
              <a:avLst/>
            </a:prstGeom>
          </p:spPr>
        </p:pic>
        <p:pic>
          <p:nvPicPr>
            <p:cNvPr id="28" name="Grafik 27" descr="Münzen Silhouette">
              <a:extLst>
                <a:ext uri="{FF2B5EF4-FFF2-40B4-BE49-F238E27FC236}">
                  <a16:creationId xmlns:a16="http://schemas.microsoft.com/office/drawing/2014/main" id="{5D1A2A07-F0DC-7A31-9141-C11CAA5FF0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36297" y="3322410"/>
              <a:ext cx="427696" cy="427696"/>
            </a:xfrm>
            <a:prstGeom prst="rect">
              <a:avLst/>
            </a:prstGeom>
          </p:spPr>
        </p:pic>
        <p:pic>
          <p:nvPicPr>
            <p:cNvPr id="29" name="Grafik 28" descr="Münzen Silhouette">
              <a:extLst>
                <a:ext uri="{FF2B5EF4-FFF2-40B4-BE49-F238E27FC236}">
                  <a16:creationId xmlns:a16="http://schemas.microsoft.com/office/drawing/2014/main" id="{8717ADEC-D9E3-D30F-3655-5D418D51642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919239" y="3375398"/>
              <a:ext cx="427696" cy="427696"/>
            </a:xfrm>
            <a:prstGeom prst="rect">
              <a:avLst/>
            </a:prstGeom>
          </p:spPr>
        </p:pic>
        <p:pic>
          <p:nvPicPr>
            <p:cNvPr id="30" name="Grafik 29" descr="Münzen Silhouette">
              <a:extLst>
                <a:ext uri="{FF2B5EF4-FFF2-40B4-BE49-F238E27FC236}">
                  <a16:creationId xmlns:a16="http://schemas.microsoft.com/office/drawing/2014/main" id="{3FC6AC71-37A8-44D3-00C8-20A96BBA561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158706" y="3375398"/>
              <a:ext cx="427696" cy="427696"/>
            </a:xfrm>
            <a:prstGeom prst="rect">
              <a:avLst/>
            </a:prstGeom>
          </p:spPr>
        </p:pic>
        <p:pic>
          <p:nvPicPr>
            <p:cNvPr id="31" name="Grafik 30" descr="Münzen Silhouette">
              <a:extLst>
                <a:ext uri="{FF2B5EF4-FFF2-40B4-BE49-F238E27FC236}">
                  <a16:creationId xmlns:a16="http://schemas.microsoft.com/office/drawing/2014/main" id="{08AC341C-F1A3-E8E4-4222-B9D9AEBA84A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10678" y="3529397"/>
              <a:ext cx="427696" cy="427696"/>
            </a:xfrm>
            <a:prstGeom prst="rect">
              <a:avLst/>
            </a:prstGeom>
          </p:spPr>
        </p:pic>
        <p:pic>
          <p:nvPicPr>
            <p:cNvPr id="32" name="Grafik 31" descr="Münzen Silhouette">
              <a:extLst>
                <a:ext uri="{FF2B5EF4-FFF2-40B4-BE49-F238E27FC236}">
                  <a16:creationId xmlns:a16="http://schemas.microsoft.com/office/drawing/2014/main" id="{37212A24-CE55-F7B4-7EFD-DFFC81F8F0E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897502" y="3562752"/>
              <a:ext cx="427696" cy="427696"/>
            </a:xfrm>
            <a:prstGeom prst="rect">
              <a:avLst/>
            </a:prstGeom>
          </p:spPr>
        </p:pic>
        <p:pic>
          <p:nvPicPr>
            <p:cNvPr id="33" name="Grafik 32" descr="Münzen Silhouette">
              <a:extLst>
                <a:ext uri="{FF2B5EF4-FFF2-40B4-BE49-F238E27FC236}">
                  <a16:creationId xmlns:a16="http://schemas.microsoft.com/office/drawing/2014/main" id="{7EEC7E56-BBA4-27F6-5900-6FF09379615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129381" y="3553844"/>
              <a:ext cx="427696" cy="427696"/>
            </a:xfrm>
            <a:prstGeom prst="rect">
              <a:avLst/>
            </a:prstGeom>
          </p:spPr>
        </p:pic>
      </p:grp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559D3280-8C4A-2A25-1E96-DFAB615DFC2D}"/>
              </a:ext>
            </a:extLst>
          </p:cNvPr>
          <p:cNvGrpSpPr/>
          <p:nvPr/>
        </p:nvGrpSpPr>
        <p:grpSpPr>
          <a:xfrm>
            <a:off x="5864751" y="2217189"/>
            <a:ext cx="975724" cy="881886"/>
            <a:chOff x="4610678" y="3108562"/>
            <a:chExt cx="975724" cy="881886"/>
          </a:xfrm>
        </p:grpSpPr>
        <p:pic>
          <p:nvPicPr>
            <p:cNvPr id="35" name="Grafik 34" descr="Münzen Silhouette">
              <a:extLst>
                <a:ext uri="{FF2B5EF4-FFF2-40B4-BE49-F238E27FC236}">
                  <a16:creationId xmlns:a16="http://schemas.microsoft.com/office/drawing/2014/main" id="{05422C59-925E-5F54-2B40-19D19D696CB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19071" y="3108562"/>
              <a:ext cx="427696" cy="427696"/>
            </a:xfrm>
            <a:prstGeom prst="rect">
              <a:avLst/>
            </a:prstGeom>
          </p:spPr>
        </p:pic>
        <p:pic>
          <p:nvPicPr>
            <p:cNvPr id="36" name="Grafik 35" descr="Münzen Silhouette">
              <a:extLst>
                <a:ext uri="{FF2B5EF4-FFF2-40B4-BE49-F238E27FC236}">
                  <a16:creationId xmlns:a16="http://schemas.microsoft.com/office/drawing/2014/main" id="{B546D35E-3991-274B-31C0-010E3043553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881380" y="3126148"/>
              <a:ext cx="427696" cy="427696"/>
            </a:xfrm>
            <a:prstGeom prst="rect">
              <a:avLst/>
            </a:prstGeom>
          </p:spPr>
        </p:pic>
        <p:pic>
          <p:nvPicPr>
            <p:cNvPr id="37" name="Grafik 36" descr="Münzen Silhouette">
              <a:extLst>
                <a:ext uri="{FF2B5EF4-FFF2-40B4-BE49-F238E27FC236}">
                  <a16:creationId xmlns:a16="http://schemas.microsoft.com/office/drawing/2014/main" id="{27E9F5B4-BF2E-E0AB-BC1E-9C03A52F396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133087" y="3126148"/>
              <a:ext cx="427696" cy="427696"/>
            </a:xfrm>
            <a:prstGeom prst="rect">
              <a:avLst/>
            </a:prstGeom>
          </p:spPr>
        </p:pic>
        <p:pic>
          <p:nvPicPr>
            <p:cNvPr id="38" name="Grafik 37" descr="Münzen Silhouette">
              <a:extLst>
                <a:ext uri="{FF2B5EF4-FFF2-40B4-BE49-F238E27FC236}">
                  <a16:creationId xmlns:a16="http://schemas.microsoft.com/office/drawing/2014/main" id="{6B509A41-FD1A-9991-BD62-589E9270BFE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36297" y="3322410"/>
              <a:ext cx="427696" cy="427696"/>
            </a:xfrm>
            <a:prstGeom prst="rect">
              <a:avLst/>
            </a:prstGeom>
          </p:spPr>
        </p:pic>
        <p:pic>
          <p:nvPicPr>
            <p:cNvPr id="39" name="Grafik 38" descr="Münzen Silhouette">
              <a:extLst>
                <a:ext uri="{FF2B5EF4-FFF2-40B4-BE49-F238E27FC236}">
                  <a16:creationId xmlns:a16="http://schemas.microsoft.com/office/drawing/2014/main" id="{A3FA030C-71C0-B5A2-1055-59085A40C27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919239" y="3375398"/>
              <a:ext cx="427696" cy="427696"/>
            </a:xfrm>
            <a:prstGeom prst="rect">
              <a:avLst/>
            </a:prstGeom>
          </p:spPr>
        </p:pic>
        <p:pic>
          <p:nvPicPr>
            <p:cNvPr id="40" name="Grafik 39" descr="Münzen Silhouette">
              <a:extLst>
                <a:ext uri="{FF2B5EF4-FFF2-40B4-BE49-F238E27FC236}">
                  <a16:creationId xmlns:a16="http://schemas.microsoft.com/office/drawing/2014/main" id="{18D8253D-FD60-6543-E91E-6576555A1C2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158706" y="3375398"/>
              <a:ext cx="427696" cy="427696"/>
            </a:xfrm>
            <a:prstGeom prst="rect">
              <a:avLst/>
            </a:prstGeom>
          </p:spPr>
        </p:pic>
        <p:pic>
          <p:nvPicPr>
            <p:cNvPr id="41" name="Grafik 40" descr="Münzen Silhouette">
              <a:extLst>
                <a:ext uri="{FF2B5EF4-FFF2-40B4-BE49-F238E27FC236}">
                  <a16:creationId xmlns:a16="http://schemas.microsoft.com/office/drawing/2014/main" id="{DFDA0C0A-BE37-F1D7-1F11-F506CA0C385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10678" y="3529397"/>
              <a:ext cx="427696" cy="427696"/>
            </a:xfrm>
            <a:prstGeom prst="rect">
              <a:avLst/>
            </a:prstGeom>
          </p:spPr>
        </p:pic>
        <p:pic>
          <p:nvPicPr>
            <p:cNvPr id="42" name="Grafik 41" descr="Münzen Silhouette">
              <a:extLst>
                <a:ext uri="{FF2B5EF4-FFF2-40B4-BE49-F238E27FC236}">
                  <a16:creationId xmlns:a16="http://schemas.microsoft.com/office/drawing/2014/main" id="{D6A399DA-9EB7-B655-048E-29627955293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897502" y="3562752"/>
              <a:ext cx="427696" cy="427696"/>
            </a:xfrm>
            <a:prstGeom prst="rect">
              <a:avLst/>
            </a:prstGeom>
          </p:spPr>
        </p:pic>
        <p:pic>
          <p:nvPicPr>
            <p:cNvPr id="43" name="Grafik 42" descr="Münzen Silhouette">
              <a:extLst>
                <a:ext uri="{FF2B5EF4-FFF2-40B4-BE49-F238E27FC236}">
                  <a16:creationId xmlns:a16="http://schemas.microsoft.com/office/drawing/2014/main" id="{47C78388-3671-5F7E-A08E-5F4EAD55ECC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129381" y="3553844"/>
              <a:ext cx="427696" cy="427696"/>
            </a:xfrm>
            <a:prstGeom prst="rect">
              <a:avLst/>
            </a:prstGeom>
          </p:spPr>
        </p:pic>
      </p:grpSp>
      <p:pic>
        <p:nvPicPr>
          <p:cNvPr id="44" name="Inhaltsplatzhalter 4" descr="Marke 1 Silhouette">
            <a:extLst>
              <a:ext uri="{FF2B5EF4-FFF2-40B4-BE49-F238E27FC236}">
                <a16:creationId xmlns:a16="http://schemas.microsoft.com/office/drawing/2014/main" id="{E42B303E-B7F7-B7EF-7728-8C5C67BA4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7" y="3733682"/>
            <a:ext cx="914400" cy="914400"/>
          </a:xfrm>
          <a:prstGeom prst="rect">
            <a:avLst/>
          </a:prstGeom>
        </p:spPr>
      </p:pic>
      <p:pic>
        <p:nvPicPr>
          <p:cNvPr id="45" name="Grafik 44" descr="Marke 5 Silhouette">
            <a:extLst>
              <a:ext uri="{FF2B5EF4-FFF2-40B4-BE49-F238E27FC236}">
                <a16:creationId xmlns:a16="http://schemas.microsoft.com/office/drawing/2014/main" id="{3CB2A823-EBBD-BA8C-2438-76C55DF24D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79644" y="3736692"/>
            <a:ext cx="914400" cy="914400"/>
          </a:xfrm>
          <a:prstGeom prst="rect">
            <a:avLst/>
          </a:prstGeom>
        </p:spPr>
      </p:pic>
      <p:pic>
        <p:nvPicPr>
          <p:cNvPr id="56" name="Grafik 55" descr="Münzen Silhouette">
            <a:extLst>
              <a:ext uri="{FF2B5EF4-FFF2-40B4-BE49-F238E27FC236}">
                <a16:creationId xmlns:a16="http://schemas.microsoft.com/office/drawing/2014/main" id="{5907E028-42A7-7E23-939B-5B836FEDC7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80428" y="3922487"/>
            <a:ext cx="427696" cy="427696"/>
          </a:xfrm>
          <a:prstGeom prst="rect">
            <a:avLst/>
          </a:prstGeom>
        </p:spPr>
      </p:pic>
      <p:pic>
        <p:nvPicPr>
          <p:cNvPr id="57" name="Grafik 56" descr="Abzeichen Silhouette">
            <a:extLst>
              <a:ext uri="{FF2B5EF4-FFF2-40B4-BE49-F238E27FC236}">
                <a16:creationId xmlns:a16="http://schemas.microsoft.com/office/drawing/2014/main" id="{9FE0FA7B-409B-6CAE-9ACF-DD6C3770B33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49277" y="3718170"/>
            <a:ext cx="914400" cy="914400"/>
          </a:xfrm>
          <a:prstGeom prst="rect">
            <a:avLst/>
          </a:prstGeom>
        </p:spPr>
      </p:pic>
      <p:pic>
        <p:nvPicPr>
          <p:cNvPr id="58" name="Grafik 57" descr="Marke 3 Silhouette">
            <a:extLst>
              <a:ext uri="{FF2B5EF4-FFF2-40B4-BE49-F238E27FC236}">
                <a16:creationId xmlns:a16="http://schemas.microsoft.com/office/drawing/2014/main" id="{8178DCCB-0066-85B0-CC84-1C83A44E03D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025291" y="3733682"/>
            <a:ext cx="914400" cy="914400"/>
          </a:xfrm>
          <a:prstGeom prst="rect">
            <a:avLst/>
          </a:prstGeom>
        </p:spPr>
      </p:pic>
      <p:pic>
        <p:nvPicPr>
          <p:cNvPr id="59" name="Grafik 58" descr="Marke 4 Silhouette">
            <a:extLst>
              <a:ext uri="{FF2B5EF4-FFF2-40B4-BE49-F238E27FC236}">
                <a16:creationId xmlns:a16="http://schemas.microsoft.com/office/drawing/2014/main" id="{6103BE00-2D02-A2C8-43FD-FE2C58FFEC7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263625" y="3758645"/>
            <a:ext cx="914400" cy="914400"/>
          </a:xfrm>
          <a:prstGeom prst="rect">
            <a:avLst/>
          </a:prstGeom>
        </p:spPr>
      </p:pic>
      <p:pic>
        <p:nvPicPr>
          <p:cNvPr id="60" name="Grafik 59" descr="Münzen Silhouette">
            <a:extLst>
              <a:ext uri="{FF2B5EF4-FFF2-40B4-BE49-F238E27FC236}">
                <a16:creationId xmlns:a16="http://schemas.microsoft.com/office/drawing/2014/main" id="{D0DB3AC4-771B-7083-4FCC-5E93FDE006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43009" y="3951113"/>
            <a:ext cx="427696" cy="427696"/>
          </a:xfrm>
          <a:prstGeom prst="rect">
            <a:avLst/>
          </a:prstGeom>
        </p:spPr>
      </p:pic>
      <p:pic>
        <p:nvPicPr>
          <p:cNvPr id="61" name="Grafik 60" descr="Münzen Silhouette">
            <a:extLst>
              <a:ext uri="{FF2B5EF4-FFF2-40B4-BE49-F238E27FC236}">
                <a16:creationId xmlns:a16="http://schemas.microsoft.com/office/drawing/2014/main" id="{3D84596B-CCC6-D15B-FBA7-AAFD756605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08986" y="4017462"/>
            <a:ext cx="427696" cy="427696"/>
          </a:xfrm>
          <a:prstGeom prst="rect">
            <a:avLst/>
          </a:prstGeom>
        </p:spPr>
      </p:pic>
      <p:pic>
        <p:nvPicPr>
          <p:cNvPr id="62" name="Grafik 61" descr="Münzen Silhouette">
            <a:extLst>
              <a:ext uri="{FF2B5EF4-FFF2-40B4-BE49-F238E27FC236}">
                <a16:creationId xmlns:a16="http://schemas.microsoft.com/office/drawing/2014/main" id="{CAF77C64-9F8D-C1E3-F813-0C5A485246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08874" y="3882343"/>
            <a:ext cx="427696" cy="427696"/>
          </a:xfrm>
          <a:prstGeom prst="rect">
            <a:avLst/>
          </a:prstGeom>
        </p:spPr>
      </p:pic>
      <p:pic>
        <p:nvPicPr>
          <p:cNvPr id="83" name="Grafik 82" descr="Münzen Silhouette">
            <a:extLst>
              <a:ext uri="{FF2B5EF4-FFF2-40B4-BE49-F238E27FC236}">
                <a16:creationId xmlns:a16="http://schemas.microsoft.com/office/drawing/2014/main" id="{03DA8026-83F6-E8EA-7974-47470A0DF8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78025" y="3937021"/>
            <a:ext cx="427696" cy="427696"/>
          </a:xfrm>
          <a:prstGeom prst="rect">
            <a:avLst/>
          </a:prstGeom>
        </p:spPr>
      </p:pic>
      <p:pic>
        <p:nvPicPr>
          <p:cNvPr id="84" name="Grafik 83" descr="Münzen Silhouette">
            <a:extLst>
              <a:ext uri="{FF2B5EF4-FFF2-40B4-BE49-F238E27FC236}">
                <a16:creationId xmlns:a16="http://schemas.microsoft.com/office/drawing/2014/main" id="{81C49870-3679-5FDB-F34C-07B24D297DE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83478" y="3937021"/>
            <a:ext cx="427696" cy="427696"/>
          </a:xfrm>
          <a:prstGeom prst="rect">
            <a:avLst/>
          </a:prstGeom>
        </p:spPr>
      </p:pic>
      <p:pic>
        <p:nvPicPr>
          <p:cNvPr id="85" name="Grafik 84" descr="Münzen Silhouette">
            <a:extLst>
              <a:ext uri="{FF2B5EF4-FFF2-40B4-BE49-F238E27FC236}">
                <a16:creationId xmlns:a16="http://schemas.microsoft.com/office/drawing/2014/main" id="{0A5568B7-A2A6-8799-1831-CBE9F2DD9D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13977" y="3832422"/>
            <a:ext cx="427696" cy="427696"/>
          </a:xfrm>
          <a:prstGeom prst="rect">
            <a:avLst/>
          </a:prstGeom>
        </p:spPr>
      </p:pic>
      <p:pic>
        <p:nvPicPr>
          <p:cNvPr id="86" name="Grafik 85" descr="Münzen Silhouette">
            <a:extLst>
              <a:ext uri="{FF2B5EF4-FFF2-40B4-BE49-F238E27FC236}">
                <a16:creationId xmlns:a16="http://schemas.microsoft.com/office/drawing/2014/main" id="{07C79D8F-262A-AF4D-7EDF-65AA4D96A5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01546" y="3796369"/>
            <a:ext cx="427696" cy="427696"/>
          </a:xfrm>
          <a:prstGeom prst="rect">
            <a:avLst/>
          </a:prstGeom>
        </p:spPr>
      </p:pic>
      <p:pic>
        <p:nvPicPr>
          <p:cNvPr id="87" name="Grafik 86" descr="Münzen Silhouette">
            <a:extLst>
              <a:ext uri="{FF2B5EF4-FFF2-40B4-BE49-F238E27FC236}">
                <a16:creationId xmlns:a16="http://schemas.microsoft.com/office/drawing/2014/main" id="{CFA0878D-448A-5885-68D4-03D65000B2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98359" y="4062948"/>
            <a:ext cx="427696" cy="427696"/>
          </a:xfrm>
          <a:prstGeom prst="rect">
            <a:avLst/>
          </a:prstGeom>
        </p:spPr>
      </p:pic>
      <p:pic>
        <p:nvPicPr>
          <p:cNvPr id="88" name="Grafik 87" descr="Münzen Silhouette">
            <a:extLst>
              <a:ext uri="{FF2B5EF4-FFF2-40B4-BE49-F238E27FC236}">
                <a16:creationId xmlns:a16="http://schemas.microsoft.com/office/drawing/2014/main" id="{62874842-A58B-1E95-1B01-81CB8C685F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36208" y="4096303"/>
            <a:ext cx="427696" cy="427696"/>
          </a:xfrm>
          <a:prstGeom prst="rect">
            <a:avLst/>
          </a:prstGeom>
        </p:spPr>
      </p:pic>
      <p:pic>
        <p:nvPicPr>
          <p:cNvPr id="89" name="Grafik 88" descr="Münzen Silhouette">
            <a:extLst>
              <a:ext uri="{FF2B5EF4-FFF2-40B4-BE49-F238E27FC236}">
                <a16:creationId xmlns:a16="http://schemas.microsoft.com/office/drawing/2014/main" id="{2F55870E-6C5E-933F-35B6-29CEE6D7D73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959711" y="3796369"/>
            <a:ext cx="427696" cy="427696"/>
          </a:xfrm>
          <a:prstGeom prst="rect">
            <a:avLst/>
          </a:prstGeom>
        </p:spPr>
      </p:pic>
      <p:pic>
        <p:nvPicPr>
          <p:cNvPr id="90" name="Grafik 89" descr="Münzen Silhouette">
            <a:extLst>
              <a:ext uri="{FF2B5EF4-FFF2-40B4-BE49-F238E27FC236}">
                <a16:creationId xmlns:a16="http://schemas.microsoft.com/office/drawing/2014/main" id="{59253B38-C4CD-D3A6-D230-E44B673385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233636" y="3796369"/>
            <a:ext cx="427696" cy="427696"/>
          </a:xfrm>
          <a:prstGeom prst="rect">
            <a:avLst/>
          </a:prstGeom>
        </p:spPr>
      </p:pic>
      <p:pic>
        <p:nvPicPr>
          <p:cNvPr id="91" name="Grafik 90" descr="Münzen Silhouette">
            <a:extLst>
              <a:ext uri="{FF2B5EF4-FFF2-40B4-BE49-F238E27FC236}">
                <a16:creationId xmlns:a16="http://schemas.microsoft.com/office/drawing/2014/main" id="{7046BEB4-D9AF-581C-34C6-9B71A7A024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11716" y="3787255"/>
            <a:ext cx="427696" cy="427696"/>
          </a:xfrm>
          <a:prstGeom prst="rect">
            <a:avLst/>
          </a:prstGeom>
        </p:spPr>
      </p:pic>
      <p:pic>
        <p:nvPicPr>
          <p:cNvPr id="92" name="Grafik 91" descr="Münzen Silhouette">
            <a:extLst>
              <a:ext uri="{FF2B5EF4-FFF2-40B4-BE49-F238E27FC236}">
                <a16:creationId xmlns:a16="http://schemas.microsoft.com/office/drawing/2014/main" id="{3CA293D8-BCE5-4D9D-253E-ACDB4425DD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153684" y="4049023"/>
            <a:ext cx="427696" cy="427696"/>
          </a:xfrm>
          <a:prstGeom prst="rect">
            <a:avLst/>
          </a:prstGeom>
        </p:spPr>
      </p:pic>
      <p:pic>
        <p:nvPicPr>
          <p:cNvPr id="93" name="Grafik 92" descr="Münzen Silhouette">
            <a:extLst>
              <a:ext uri="{FF2B5EF4-FFF2-40B4-BE49-F238E27FC236}">
                <a16:creationId xmlns:a16="http://schemas.microsoft.com/office/drawing/2014/main" id="{6A9D9739-3C02-8127-8EC3-BD8D8DA89E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34021" y="4029471"/>
            <a:ext cx="427696" cy="427696"/>
          </a:xfrm>
          <a:prstGeom prst="rect">
            <a:avLst/>
          </a:prstGeom>
        </p:spPr>
      </p:pic>
      <p:pic>
        <p:nvPicPr>
          <p:cNvPr id="94" name="Inhaltsplatzhalter 4" descr="Marke 1 Silhouette">
            <a:extLst>
              <a:ext uri="{FF2B5EF4-FFF2-40B4-BE49-F238E27FC236}">
                <a16:creationId xmlns:a16="http://schemas.microsoft.com/office/drawing/2014/main" id="{42BF252B-6521-5CC5-0E7B-8BE74BEB45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7" y="5294405"/>
            <a:ext cx="914400" cy="914400"/>
          </a:xfrm>
          <a:prstGeom prst="rect">
            <a:avLst/>
          </a:prstGeom>
        </p:spPr>
      </p:pic>
      <p:pic>
        <p:nvPicPr>
          <p:cNvPr id="95" name="Grafik 94" descr="Marke 5 Silhouette">
            <a:extLst>
              <a:ext uri="{FF2B5EF4-FFF2-40B4-BE49-F238E27FC236}">
                <a16:creationId xmlns:a16="http://schemas.microsoft.com/office/drawing/2014/main" id="{465DC800-87D4-5A5B-B51B-A36F27DAEE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79644" y="5297415"/>
            <a:ext cx="914400" cy="914400"/>
          </a:xfrm>
          <a:prstGeom prst="rect">
            <a:avLst/>
          </a:prstGeom>
        </p:spPr>
      </p:pic>
      <p:pic>
        <p:nvPicPr>
          <p:cNvPr id="96" name="Grafik 95" descr="Münzen Silhouette">
            <a:extLst>
              <a:ext uri="{FF2B5EF4-FFF2-40B4-BE49-F238E27FC236}">
                <a16:creationId xmlns:a16="http://schemas.microsoft.com/office/drawing/2014/main" id="{85DFEFB9-9A1A-EE96-820F-46B12ADEA5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80428" y="5539614"/>
            <a:ext cx="427696" cy="427696"/>
          </a:xfrm>
          <a:prstGeom prst="rect">
            <a:avLst/>
          </a:prstGeom>
        </p:spPr>
      </p:pic>
      <p:pic>
        <p:nvPicPr>
          <p:cNvPr id="97" name="Grafik 96" descr="Abzeichen Silhouette">
            <a:extLst>
              <a:ext uri="{FF2B5EF4-FFF2-40B4-BE49-F238E27FC236}">
                <a16:creationId xmlns:a16="http://schemas.microsoft.com/office/drawing/2014/main" id="{9B42F118-D7F4-CF7C-F0BA-33659D3F434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49277" y="5278893"/>
            <a:ext cx="914400" cy="914400"/>
          </a:xfrm>
          <a:prstGeom prst="rect">
            <a:avLst/>
          </a:prstGeom>
        </p:spPr>
      </p:pic>
      <p:pic>
        <p:nvPicPr>
          <p:cNvPr id="98" name="Grafik 97" descr="Marke 3 Silhouette">
            <a:extLst>
              <a:ext uri="{FF2B5EF4-FFF2-40B4-BE49-F238E27FC236}">
                <a16:creationId xmlns:a16="http://schemas.microsoft.com/office/drawing/2014/main" id="{A984D145-EEFB-1D40-70CF-182CDB05B7E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025291" y="5294405"/>
            <a:ext cx="914400" cy="914400"/>
          </a:xfrm>
          <a:prstGeom prst="rect">
            <a:avLst/>
          </a:prstGeom>
        </p:spPr>
      </p:pic>
      <p:pic>
        <p:nvPicPr>
          <p:cNvPr id="99" name="Grafik 98" descr="Marke 4 Silhouette">
            <a:extLst>
              <a:ext uri="{FF2B5EF4-FFF2-40B4-BE49-F238E27FC236}">
                <a16:creationId xmlns:a16="http://schemas.microsoft.com/office/drawing/2014/main" id="{F981F462-CF1F-53EC-0F9D-99050B31A25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263625" y="5319368"/>
            <a:ext cx="914400" cy="914400"/>
          </a:xfrm>
          <a:prstGeom prst="rect">
            <a:avLst/>
          </a:prstGeom>
        </p:spPr>
      </p:pic>
      <p:pic>
        <p:nvPicPr>
          <p:cNvPr id="100" name="Grafik 99" descr="Münzen Silhouette">
            <a:extLst>
              <a:ext uri="{FF2B5EF4-FFF2-40B4-BE49-F238E27FC236}">
                <a16:creationId xmlns:a16="http://schemas.microsoft.com/office/drawing/2014/main" id="{FC48DB17-2005-EDEE-7C5B-9A0D2DBC46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73144" y="5517187"/>
            <a:ext cx="427696" cy="427696"/>
          </a:xfrm>
          <a:prstGeom prst="rect">
            <a:avLst/>
          </a:prstGeom>
        </p:spPr>
      </p:pic>
      <p:pic>
        <p:nvPicPr>
          <p:cNvPr id="103" name="Grafik 102" descr="Münzen Silhouette">
            <a:extLst>
              <a:ext uri="{FF2B5EF4-FFF2-40B4-BE49-F238E27FC236}">
                <a16:creationId xmlns:a16="http://schemas.microsoft.com/office/drawing/2014/main" id="{1CFA8B24-F42F-7EE9-70DF-DD667BB3BE0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71217" y="5517187"/>
            <a:ext cx="427696" cy="427696"/>
          </a:xfrm>
          <a:prstGeom prst="rect">
            <a:avLst/>
          </a:prstGeom>
        </p:spPr>
      </p:pic>
      <p:pic>
        <p:nvPicPr>
          <p:cNvPr id="107" name="Grafik 106" descr="Münzen Silhouette">
            <a:extLst>
              <a:ext uri="{FF2B5EF4-FFF2-40B4-BE49-F238E27FC236}">
                <a16:creationId xmlns:a16="http://schemas.microsoft.com/office/drawing/2014/main" id="{5D3721FF-4739-9EE8-8C46-CDFFF7BF92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56869" y="5517187"/>
            <a:ext cx="427696" cy="427696"/>
          </a:xfrm>
          <a:prstGeom prst="rect">
            <a:avLst/>
          </a:prstGeom>
        </p:spPr>
      </p:pic>
      <p:pic>
        <p:nvPicPr>
          <p:cNvPr id="109" name="Grafik 108" descr="Münzen Silhouette">
            <a:extLst>
              <a:ext uri="{FF2B5EF4-FFF2-40B4-BE49-F238E27FC236}">
                <a16:creationId xmlns:a16="http://schemas.microsoft.com/office/drawing/2014/main" id="{7F062883-B723-9008-6F4B-D5FFAB629C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950533" y="5497744"/>
            <a:ext cx="427696" cy="427696"/>
          </a:xfrm>
          <a:prstGeom prst="rect">
            <a:avLst/>
          </a:prstGeom>
        </p:spPr>
      </p:pic>
      <p:pic>
        <p:nvPicPr>
          <p:cNvPr id="47" name="Grafik 46">
            <a:extLst>
              <a:ext uri="{FF2B5EF4-FFF2-40B4-BE49-F238E27FC236}">
                <a16:creationId xmlns:a16="http://schemas.microsoft.com/office/drawing/2014/main" id="{E1D11828-3FBE-5C02-6316-FB24D270124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803871" y="317867"/>
            <a:ext cx="17621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349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5D6F88-C56E-80AB-0E06-E0EAD3F5E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Zusammenfassung vor Optimierung</a:t>
            </a:r>
          </a:p>
        </p:txBody>
      </p:sp>
      <p:sp>
        <p:nvSpPr>
          <p:cNvPr id="21" name="Inhaltsplatzhalter 20">
            <a:extLst>
              <a:ext uri="{FF2B5EF4-FFF2-40B4-BE49-F238E27FC236}">
                <a16:creationId xmlns:a16="http://schemas.microsoft.com/office/drawing/2014/main" id="{CD1CA122-41DF-A8B6-40EB-F446A171D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Bezirksregierung hat Fachkapazitäten der Schulen gesetzt.</a:t>
            </a:r>
          </a:p>
          <a:p>
            <a:r>
              <a:rPr lang="de-DE" dirty="0"/>
              <a:t>Schulen haben Schuldaten geprüft, ggf. Fächer gesperrt.</a:t>
            </a:r>
          </a:p>
          <a:p>
            <a:r>
              <a:rPr lang="de-DE" dirty="0"/>
              <a:t>ZfsL haben Fach- und Gesamtkapazitäten gesetzt.</a:t>
            </a:r>
          </a:p>
          <a:p>
            <a:r>
              <a:rPr lang="de-DE" dirty="0"/>
              <a:t>PSS haben fünf Schulen gewählt und Ortspunkt festgelegt.</a:t>
            </a:r>
          </a:p>
          <a:p>
            <a:r>
              <a:rPr lang="de-DE" dirty="0"/>
              <a:t>ZLB hat Belohnung für Erfüllung der Wünsche festgelegt.</a:t>
            </a:r>
          </a:p>
        </p:txBody>
      </p:sp>
    </p:spTree>
    <p:extLst>
      <p:ext uri="{BB962C8B-B14F-4D97-AF65-F5344CB8AC3E}">
        <p14:creationId xmlns:p14="http://schemas.microsoft.com/office/powerpoint/2010/main" val="3351805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074A60-A793-2F3F-B3ED-A05A206D6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Grundsätzliches Vorgehen des Optimierers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D47C6A-D02A-C53B-8031-F0D2322FA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dirty="0"/>
              <a:t>Weise alle PSS im Rahmen der Kapazitäten einer Schule zu:</a:t>
            </a:r>
          </a:p>
          <a:p>
            <a:pPr marL="971550" lvl="1" indent="-514350">
              <a:buFont typeface="+mj-lt"/>
              <a:buAutoNum type="alphaLcPeriod"/>
            </a:pPr>
            <a:r>
              <a:rPr lang="de-DE" dirty="0"/>
              <a:t>Fachkapazitäten Schule beachten</a:t>
            </a:r>
          </a:p>
          <a:p>
            <a:pPr marL="971550" lvl="1" indent="-514350">
              <a:buFont typeface="+mj-lt"/>
              <a:buAutoNum type="alphaLcPeriod"/>
            </a:pPr>
            <a:r>
              <a:rPr lang="de-DE" dirty="0"/>
              <a:t>Gesamtkapazität Schule beachten</a:t>
            </a:r>
          </a:p>
          <a:p>
            <a:pPr marL="971550" lvl="1" indent="-514350">
              <a:buFont typeface="+mj-lt"/>
              <a:buAutoNum type="alphaLcPeriod"/>
            </a:pPr>
            <a:r>
              <a:rPr lang="de-DE" dirty="0"/>
              <a:t>Fachkapazitäten ZfsL beachten</a:t>
            </a:r>
          </a:p>
          <a:p>
            <a:pPr marL="971550" lvl="1" indent="-514350">
              <a:buFont typeface="+mj-lt"/>
              <a:buAutoNum type="alphaLcPeriod"/>
            </a:pPr>
            <a:r>
              <a:rPr lang="de-DE" dirty="0"/>
              <a:t>Gesamtkapazitäten ZfsL beachten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Berechne die Belohnung durch Erfüllung der Wünsche.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Speichere die Verteilung und die zugehörige Belohnung.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Lösche die Verteilung und beginne erneut mit Schritt 1.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Führe dieses Verfahren sehr oft durch.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Wähle die Verteilung mit der höchsten Belohnung aus.</a:t>
            </a:r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pic>
        <p:nvPicPr>
          <p:cNvPr id="4" name="Grafik 3" descr="Computer Silhouette">
            <a:extLst>
              <a:ext uri="{FF2B5EF4-FFF2-40B4-BE49-F238E27FC236}">
                <a16:creationId xmlns:a16="http://schemas.microsoft.com/office/drawing/2014/main" id="{E79D4DC2-1DAD-8EAD-597D-D3BC0A1EE6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96600" y="17678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586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390B36-5E6A-4DC9-F918-B05B87DBF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Kriterien für Optimierer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7AD52E-771C-FF70-F4EF-A767B5174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 Notwendiges Kriterium:</a:t>
            </a:r>
          </a:p>
          <a:p>
            <a:pPr lvl="1"/>
            <a:r>
              <a:rPr lang="de-DE" dirty="0"/>
              <a:t>Jede/r PSS bekommt einen Schulplatz im Rahmen der Kapazitäten</a:t>
            </a:r>
          </a:p>
          <a:p>
            <a:r>
              <a:rPr lang="de-DE" dirty="0"/>
              <a:t>Optimierungskriterium:</a:t>
            </a:r>
          </a:p>
          <a:p>
            <a:pPr lvl="1"/>
            <a:r>
              <a:rPr lang="de-DE" dirty="0"/>
              <a:t>Möglichst hohe Belohnung durch Erfüllung der Wünsche der PSS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Bei mehreren Verteilungen mit höchster Belohnung ist diejenigen am besten, bei der die Summe aller Entfernungen (Straßenkilometer von Ortspunkt zur Schule) aller durch Ortspunkte zugewiesenen PSS am geringsten ist.</a:t>
            </a:r>
          </a:p>
          <a:p>
            <a:endParaRPr lang="de-DE" dirty="0"/>
          </a:p>
          <a:p>
            <a:r>
              <a:rPr lang="de-DE" dirty="0"/>
              <a:t>Es gibt keine weiteren Kriterien</a:t>
            </a:r>
          </a:p>
        </p:txBody>
      </p:sp>
      <p:pic>
        <p:nvPicPr>
          <p:cNvPr id="4" name="Grafik 3" descr="Computer Silhouette">
            <a:extLst>
              <a:ext uri="{FF2B5EF4-FFF2-40B4-BE49-F238E27FC236}">
                <a16:creationId xmlns:a16="http://schemas.microsoft.com/office/drawing/2014/main" id="{1227B311-1283-1932-0343-2B34A973F6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96600" y="17678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851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CCE113-7C64-2AD2-8C66-526CAF5F2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Beispiele für Verteilung von insgesamt 3 PSS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8F23D2-76C1-E3DC-B22F-D921E282A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Beispiel: Ein Erstwunsch zählt so viel wie fünf Fünftwünsche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Folgende Verteilungen erzeugen gleiche Belohnung: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In diesen Fällen wählt Optimierer eine Verteilung ohne Ortspunkt.</a:t>
            </a:r>
          </a:p>
        </p:txBody>
      </p:sp>
      <p:pic>
        <p:nvPicPr>
          <p:cNvPr id="4" name="Inhaltsplatzhalter 4" descr="Marke 1 Silhouette">
            <a:extLst>
              <a:ext uri="{FF2B5EF4-FFF2-40B4-BE49-F238E27FC236}">
                <a16:creationId xmlns:a16="http://schemas.microsoft.com/office/drawing/2014/main" id="{E14ED3B0-1B7A-F722-A584-DD1FEF7B17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9440" y="2277861"/>
            <a:ext cx="914400" cy="914400"/>
          </a:xfrm>
          <a:prstGeom prst="rect">
            <a:avLst/>
          </a:prstGeom>
        </p:spPr>
      </p:pic>
      <p:pic>
        <p:nvPicPr>
          <p:cNvPr id="5" name="Grafik 4" descr="Marke 5 Silhouette">
            <a:extLst>
              <a:ext uri="{FF2B5EF4-FFF2-40B4-BE49-F238E27FC236}">
                <a16:creationId xmlns:a16="http://schemas.microsoft.com/office/drawing/2014/main" id="{1E6B2401-F51C-0497-E22C-A99CA65B17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55317" y="2280871"/>
            <a:ext cx="914400" cy="914400"/>
          </a:xfrm>
          <a:prstGeom prst="rect">
            <a:avLst/>
          </a:prstGeom>
        </p:spPr>
      </p:pic>
      <p:pic>
        <p:nvPicPr>
          <p:cNvPr id="6" name="Grafik 5" descr="Münzen Silhouette">
            <a:extLst>
              <a:ext uri="{FF2B5EF4-FFF2-40B4-BE49-F238E27FC236}">
                <a16:creationId xmlns:a16="http://schemas.microsoft.com/office/drawing/2014/main" id="{2BFB6114-0C4F-D018-E7D9-FE53069858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056101" y="2466666"/>
            <a:ext cx="427696" cy="427696"/>
          </a:xfrm>
          <a:prstGeom prst="rect">
            <a:avLst/>
          </a:prstGeom>
        </p:spPr>
      </p:pic>
      <p:pic>
        <p:nvPicPr>
          <p:cNvPr id="7" name="Grafik 6" descr="Abzeichen Silhouette">
            <a:extLst>
              <a:ext uri="{FF2B5EF4-FFF2-40B4-BE49-F238E27FC236}">
                <a16:creationId xmlns:a16="http://schemas.microsoft.com/office/drawing/2014/main" id="{0E529AD9-F719-AA84-3809-D601F040FD6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24950" y="2262349"/>
            <a:ext cx="914400" cy="914400"/>
          </a:xfrm>
          <a:prstGeom prst="rect">
            <a:avLst/>
          </a:prstGeom>
        </p:spPr>
      </p:pic>
      <p:pic>
        <p:nvPicPr>
          <p:cNvPr id="8" name="Grafik 7" descr="Marke 3 Silhouette">
            <a:extLst>
              <a:ext uri="{FF2B5EF4-FFF2-40B4-BE49-F238E27FC236}">
                <a16:creationId xmlns:a16="http://schemas.microsoft.com/office/drawing/2014/main" id="{6D05E89C-C949-579B-1F69-58E631B7F4F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900964" y="2277861"/>
            <a:ext cx="914400" cy="914400"/>
          </a:xfrm>
          <a:prstGeom prst="rect">
            <a:avLst/>
          </a:prstGeom>
        </p:spPr>
      </p:pic>
      <p:pic>
        <p:nvPicPr>
          <p:cNvPr id="9" name="Grafik 8" descr="Marke 4 Silhouette">
            <a:extLst>
              <a:ext uri="{FF2B5EF4-FFF2-40B4-BE49-F238E27FC236}">
                <a16:creationId xmlns:a16="http://schemas.microsoft.com/office/drawing/2014/main" id="{506F6FEE-2541-A9C9-ACE4-89E903C683A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139298" y="2302824"/>
            <a:ext cx="914400" cy="914400"/>
          </a:xfrm>
          <a:prstGeom prst="rect">
            <a:avLst/>
          </a:prstGeom>
        </p:spPr>
      </p:pic>
      <p:pic>
        <p:nvPicPr>
          <p:cNvPr id="10" name="Grafik 9" descr="Münzen Silhouette">
            <a:extLst>
              <a:ext uri="{FF2B5EF4-FFF2-40B4-BE49-F238E27FC236}">
                <a16:creationId xmlns:a16="http://schemas.microsoft.com/office/drawing/2014/main" id="{4D607EAD-2448-80E6-6F8D-36EDF8DD53D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18682" y="2495292"/>
            <a:ext cx="427696" cy="427696"/>
          </a:xfrm>
          <a:prstGeom prst="rect">
            <a:avLst/>
          </a:prstGeom>
        </p:spPr>
      </p:pic>
      <p:pic>
        <p:nvPicPr>
          <p:cNvPr id="11" name="Grafik 10" descr="Münzen Silhouette">
            <a:extLst>
              <a:ext uri="{FF2B5EF4-FFF2-40B4-BE49-F238E27FC236}">
                <a16:creationId xmlns:a16="http://schemas.microsoft.com/office/drawing/2014/main" id="{9F7E0DA3-D5A5-D60B-7025-F369B892DE4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84659" y="2561641"/>
            <a:ext cx="427696" cy="427696"/>
          </a:xfrm>
          <a:prstGeom prst="rect">
            <a:avLst/>
          </a:prstGeom>
        </p:spPr>
      </p:pic>
      <p:pic>
        <p:nvPicPr>
          <p:cNvPr id="12" name="Grafik 11" descr="Münzen Silhouette">
            <a:extLst>
              <a:ext uri="{FF2B5EF4-FFF2-40B4-BE49-F238E27FC236}">
                <a16:creationId xmlns:a16="http://schemas.microsoft.com/office/drawing/2014/main" id="{4862EFE8-FFCE-6125-F270-3F63B18EBE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384547" y="2426522"/>
            <a:ext cx="427696" cy="427696"/>
          </a:xfrm>
          <a:prstGeom prst="rect">
            <a:avLst/>
          </a:prstGeom>
        </p:spPr>
      </p:pic>
      <p:pic>
        <p:nvPicPr>
          <p:cNvPr id="13" name="Grafik 12" descr="Münzen Silhouette">
            <a:extLst>
              <a:ext uri="{FF2B5EF4-FFF2-40B4-BE49-F238E27FC236}">
                <a16:creationId xmlns:a16="http://schemas.microsoft.com/office/drawing/2014/main" id="{1C30728C-1CFE-DBF6-CEBF-545FD020C5B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053698" y="2481200"/>
            <a:ext cx="427696" cy="427696"/>
          </a:xfrm>
          <a:prstGeom prst="rect">
            <a:avLst/>
          </a:prstGeom>
        </p:spPr>
      </p:pic>
      <p:pic>
        <p:nvPicPr>
          <p:cNvPr id="14" name="Grafik 13" descr="Münzen Silhouette">
            <a:extLst>
              <a:ext uri="{FF2B5EF4-FFF2-40B4-BE49-F238E27FC236}">
                <a16:creationId xmlns:a16="http://schemas.microsoft.com/office/drawing/2014/main" id="{86FCFD47-A92C-67F4-814D-E42138AE8D1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359151" y="2481200"/>
            <a:ext cx="427696" cy="427696"/>
          </a:xfrm>
          <a:prstGeom prst="rect">
            <a:avLst/>
          </a:prstGeom>
        </p:spPr>
      </p:pic>
      <p:pic>
        <p:nvPicPr>
          <p:cNvPr id="15" name="Grafik 14" descr="Münzen Silhouette">
            <a:extLst>
              <a:ext uri="{FF2B5EF4-FFF2-40B4-BE49-F238E27FC236}">
                <a16:creationId xmlns:a16="http://schemas.microsoft.com/office/drawing/2014/main" id="{A49471AC-13D5-42BA-CE4B-24F003FF406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889650" y="2376601"/>
            <a:ext cx="427696" cy="427696"/>
          </a:xfrm>
          <a:prstGeom prst="rect">
            <a:avLst/>
          </a:prstGeom>
        </p:spPr>
      </p:pic>
      <p:pic>
        <p:nvPicPr>
          <p:cNvPr id="16" name="Grafik 15" descr="Münzen Silhouette">
            <a:extLst>
              <a:ext uri="{FF2B5EF4-FFF2-40B4-BE49-F238E27FC236}">
                <a16:creationId xmlns:a16="http://schemas.microsoft.com/office/drawing/2014/main" id="{995ACA88-C377-20BD-C6A5-F51C144C5A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77219" y="2340548"/>
            <a:ext cx="427696" cy="427696"/>
          </a:xfrm>
          <a:prstGeom prst="rect">
            <a:avLst/>
          </a:prstGeom>
        </p:spPr>
      </p:pic>
      <p:pic>
        <p:nvPicPr>
          <p:cNvPr id="17" name="Grafik 16" descr="Münzen Silhouette">
            <a:extLst>
              <a:ext uri="{FF2B5EF4-FFF2-40B4-BE49-F238E27FC236}">
                <a16:creationId xmlns:a16="http://schemas.microsoft.com/office/drawing/2014/main" id="{C25AEBA3-D2DC-847E-AA8E-5CD2C8DF79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874032" y="2607127"/>
            <a:ext cx="427696" cy="427696"/>
          </a:xfrm>
          <a:prstGeom prst="rect">
            <a:avLst/>
          </a:prstGeom>
        </p:spPr>
      </p:pic>
      <p:pic>
        <p:nvPicPr>
          <p:cNvPr id="18" name="Grafik 17" descr="Münzen Silhouette">
            <a:extLst>
              <a:ext uri="{FF2B5EF4-FFF2-40B4-BE49-F238E27FC236}">
                <a16:creationId xmlns:a16="http://schemas.microsoft.com/office/drawing/2014/main" id="{EC077B5F-0DBC-0587-54EA-5E3C9C9FAC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11881" y="2640482"/>
            <a:ext cx="427696" cy="427696"/>
          </a:xfrm>
          <a:prstGeom prst="rect">
            <a:avLst/>
          </a:prstGeom>
        </p:spPr>
      </p:pic>
      <p:pic>
        <p:nvPicPr>
          <p:cNvPr id="19" name="Grafik 18" descr="Münzen Silhouette">
            <a:extLst>
              <a:ext uri="{FF2B5EF4-FFF2-40B4-BE49-F238E27FC236}">
                <a16:creationId xmlns:a16="http://schemas.microsoft.com/office/drawing/2014/main" id="{319D0980-732C-EA7A-B6FF-4AA46426E63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35384" y="2340548"/>
            <a:ext cx="427696" cy="427696"/>
          </a:xfrm>
          <a:prstGeom prst="rect">
            <a:avLst/>
          </a:prstGeom>
        </p:spPr>
      </p:pic>
      <p:pic>
        <p:nvPicPr>
          <p:cNvPr id="20" name="Grafik 19" descr="Münzen Silhouette">
            <a:extLst>
              <a:ext uri="{FF2B5EF4-FFF2-40B4-BE49-F238E27FC236}">
                <a16:creationId xmlns:a16="http://schemas.microsoft.com/office/drawing/2014/main" id="{5E69A867-5338-F1DC-67FE-C4A4B0B670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09309" y="2340548"/>
            <a:ext cx="427696" cy="427696"/>
          </a:xfrm>
          <a:prstGeom prst="rect">
            <a:avLst/>
          </a:prstGeom>
        </p:spPr>
      </p:pic>
      <p:pic>
        <p:nvPicPr>
          <p:cNvPr id="21" name="Grafik 20" descr="Münzen Silhouette">
            <a:extLst>
              <a:ext uri="{FF2B5EF4-FFF2-40B4-BE49-F238E27FC236}">
                <a16:creationId xmlns:a16="http://schemas.microsoft.com/office/drawing/2014/main" id="{77ABE58A-D345-E8E7-BCFC-D1B907F7746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387389" y="2331434"/>
            <a:ext cx="427696" cy="427696"/>
          </a:xfrm>
          <a:prstGeom prst="rect">
            <a:avLst/>
          </a:prstGeom>
        </p:spPr>
      </p:pic>
      <p:pic>
        <p:nvPicPr>
          <p:cNvPr id="22" name="Grafik 21" descr="Münzen Silhouette">
            <a:extLst>
              <a:ext uri="{FF2B5EF4-FFF2-40B4-BE49-F238E27FC236}">
                <a16:creationId xmlns:a16="http://schemas.microsoft.com/office/drawing/2014/main" id="{141CFA33-AA92-E340-43DA-3B3FE35AFFC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29357" y="2593202"/>
            <a:ext cx="427696" cy="427696"/>
          </a:xfrm>
          <a:prstGeom prst="rect">
            <a:avLst/>
          </a:prstGeom>
        </p:spPr>
      </p:pic>
      <p:pic>
        <p:nvPicPr>
          <p:cNvPr id="23" name="Grafik 22" descr="Münzen Silhouette">
            <a:extLst>
              <a:ext uri="{FF2B5EF4-FFF2-40B4-BE49-F238E27FC236}">
                <a16:creationId xmlns:a16="http://schemas.microsoft.com/office/drawing/2014/main" id="{82ED71B1-F686-1D3A-DB46-6D86516BE31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309694" y="2573650"/>
            <a:ext cx="427696" cy="427696"/>
          </a:xfrm>
          <a:prstGeom prst="rect">
            <a:avLst/>
          </a:prstGeom>
        </p:spPr>
      </p:pic>
      <p:pic>
        <p:nvPicPr>
          <p:cNvPr id="24" name="Inhaltsplatzhalter 4" descr="Männliches Profil Silhouette">
            <a:extLst>
              <a:ext uri="{FF2B5EF4-FFF2-40B4-BE49-F238E27FC236}">
                <a16:creationId xmlns:a16="http://schemas.microsoft.com/office/drawing/2014/main" id="{BCB7FC8E-30C2-C88C-CF3C-4DB97662C65A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20984" y="3837674"/>
            <a:ext cx="914400" cy="914400"/>
          </a:xfrm>
          <a:prstGeom prst="rect">
            <a:avLst/>
          </a:prstGeom>
        </p:spPr>
      </p:pic>
      <p:pic>
        <p:nvPicPr>
          <p:cNvPr id="25" name="Grafik 24" descr="Weibliches Profil Silhouette">
            <a:extLst>
              <a:ext uri="{FF2B5EF4-FFF2-40B4-BE49-F238E27FC236}">
                <a16:creationId xmlns:a16="http://schemas.microsoft.com/office/drawing/2014/main" id="{1DEF8B6C-163E-65B8-659D-B725103BC1DA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542653" y="3837674"/>
            <a:ext cx="914400" cy="914400"/>
          </a:xfrm>
          <a:prstGeom prst="rect">
            <a:avLst/>
          </a:prstGeom>
        </p:spPr>
      </p:pic>
      <p:pic>
        <p:nvPicPr>
          <p:cNvPr id="26" name="Grafik 25" descr="Schuljunge Silhouette">
            <a:extLst>
              <a:ext uri="{FF2B5EF4-FFF2-40B4-BE49-F238E27FC236}">
                <a16:creationId xmlns:a16="http://schemas.microsoft.com/office/drawing/2014/main" id="{1E822DBC-E924-8A6A-9045-132DB0CA68B4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137611" y="3747850"/>
            <a:ext cx="1018672" cy="1018672"/>
          </a:xfrm>
          <a:prstGeom prst="rect">
            <a:avLst/>
          </a:prstGeom>
        </p:spPr>
      </p:pic>
      <p:pic>
        <p:nvPicPr>
          <p:cNvPr id="27" name="Inhaltsplatzhalter 4" descr="Marke 1 Silhouette">
            <a:extLst>
              <a:ext uri="{FF2B5EF4-FFF2-40B4-BE49-F238E27FC236}">
                <a16:creationId xmlns:a16="http://schemas.microsoft.com/office/drawing/2014/main" id="{4FE88E13-E10D-EBEA-EC57-CBA8B727DC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02337" y="4364032"/>
            <a:ext cx="312824" cy="312824"/>
          </a:xfrm>
          <a:prstGeom prst="rect">
            <a:avLst/>
          </a:prstGeom>
        </p:spPr>
      </p:pic>
      <p:pic>
        <p:nvPicPr>
          <p:cNvPr id="28" name="Inhaltsplatzhalter 4" descr="Männliches Profil Silhouette">
            <a:extLst>
              <a:ext uri="{FF2B5EF4-FFF2-40B4-BE49-F238E27FC236}">
                <a16:creationId xmlns:a16="http://schemas.microsoft.com/office/drawing/2014/main" id="{5A8D33A3-767B-79E4-1F4F-09423285AD7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475690" y="3833061"/>
            <a:ext cx="914400" cy="914400"/>
          </a:xfrm>
          <a:prstGeom prst="rect">
            <a:avLst/>
          </a:prstGeom>
        </p:spPr>
      </p:pic>
      <p:pic>
        <p:nvPicPr>
          <p:cNvPr id="29" name="Grafik 28" descr="Weibliches Profil Silhouette">
            <a:extLst>
              <a:ext uri="{FF2B5EF4-FFF2-40B4-BE49-F238E27FC236}">
                <a16:creationId xmlns:a16="http://schemas.microsoft.com/office/drawing/2014/main" id="{7893CF89-5ECE-2CE9-F7B5-A00CEEF349A9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097359" y="3833061"/>
            <a:ext cx="914400" cy="914400"/>
          </a:xfrm>
          <a:prstGeom prst="rect">
            <a:avLst/>
          </a:prstGeom>
        </p:spPr>
      </p:pic>
      <p:pic>
        <p:nvPicPr>
          <p:cNvPr id="30" name="Grafik 29" descr="Schuljunge Silhouette">
            <a:extLst>
              <a:ext uri="{FF2B5EF4-FFF2-40B4-BE49-F238E27FC236}">
                <a16:creationId xmlns:a16="http://schemas.microsoft.com/office/drawing/2014/main" id="{56D06120-7B50-8DD1-E8C9-1132EFC46B1F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692317" y="3743237"/>
            <a:ext cx="1018672" cy="1018672"/>
          </a:xfrm>
          <a:prstGeom prst="rect">
            <a:avLst/>
          </a:prstGeom>
        </p:spPr>
      </p:pic>
      <p:pic>
        <p:nvPicPr>
          <p:cNvPr id="32" name="Grafik 31" descr="Abzeichen Silhouette">
            <a:extLst>
              <a:ext uri="{FF2B5EF4-FFF2-40B4-BE49-F238E27FC236}">
                <a16:creationId xmlns:a16="http://schemas.microsoft.com/office/drawing/2014/main" id="{7582CE57-121C-DABA-CFF7-0279FE01A5F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120873" y="4364032"/>
            <a:ext cx="319407" cy="319407"/>
          </a:xfrm>
          <a:prstGeom prst="rect">
            <a:avLst/>
          </a:prstGeom>
        </p:spPr>
      </p:pic>
      <p:pic>
        <p:nvPicPr>
          <p:cNvPr id="33" name="Grafik 32" descr="Marke 4 Silhouette">
            <a:extLst>
              <a:ext uri="{FF2B5EF4-FFF2-40B4-BE49-F238E27FC236}">
                <a16:creationId xmlns:a16="http://schemas.microsoft.com/office/drawing/2014/main" id="{4B9A5482-3279-BAC9-0890-00711A7ACDE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407282" y="4369874"/>
            <a:ext cx="294553" cy="294553"/>
          </a:xfrm>
          <a:prstGeom prst="rect">
            <a:avLst/>
          </a:prstGeom>
        </p:spPr>
      </p:pic>
      <p:pic>
        <p:nvPicPr>
          <p:cNvPr id="34" name="Inhaltsplatzhalter 4" descr="Männliches Profil Silhouette">
            <a:extLst>
              <a:ext uri="{FF2B5EF4-FFF2-40B4-BE49-F238E27FC236}">
                <a16:creationId xmlns:a16="http://schemas.microsoft.com/office/drawing/2014/main" id="{FC792D04-7FC4-7678-EAC9-7FB63C272E3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071065" y="3818613"/>
            <a:ext cx="914400" cy="914400"/>
          </a:xfrm>
          <a:prstGeom prst="rect">
            <a:avLst/>
          </a:prstGeom>
        </p:spPr>
      </p:pic>
      <p:pic>
        <p:nvPicPr>
          <p:cNvPr id="35" name="Grafik 34" descr="Weibliches Profil Silhouette">
            <a:extLst>
              <a:ext uri="{FF2B5EF4-FFF2-40B4-BE49-F238E27FC236}">
                <a16:creationId xmlns:a16="http://schemas.microsoft.com/office/drawing/2014/main" id="{0875FECF-48A6-03CC-6485-4AE7C73F2C9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692734" y="3818613"/>
            <a:ext cx="914400" cy="914400"/>
          </a:xfrm>
          <a:prstGeom prst="rect">
            <a:avLst/>
          </a:prstGeom>
        </p:spPr>
      </p:pic>
      <p:pic>
        <p:nvPicPr>
          <p:cNvPr id="36" name="Grafik 35" descr="Schuljunge Silhouette">
            <a:extLst>
              <a:ext uri="{FF2B5EF4-FFF2-40B4-BE49-F238E27FC236}">
                <a16:creationId xmlns:a16="http://schemas.microsoft.com/office/drawing/2014/main" id="{8C405464-444C-1DE5-E149-4B3DE2932D26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287692" y="3728789"/>
            <a:ext cx="1018672" cy="1018672"/>
          </a:xfrm>
          <a:prstGeom prst="rect">
            <a:avLst/>
          </a:prstGeom>
        </p:spPr>
      </p:pic>
      <p:pic>
        <p:nvPicPr>
          <p:cNvPr id="38" name="Grafik 37" descr="Marke 4 Silhouette">
            <a:extLst>
              <a:ext uri="{FF2B5EF4-FFF2-40B4-BE49-F238E27FC236}">
                <a16:creationId xmlns:a16="http://schemas.microsoft.com/office/drawing/2014/main" id="{C32188DE-B95F-8C5D-AEFE-437122350D9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002657" y="4355426"/>
            <a:ext cx="294553" cy="294553"/>
          </a:xfrm>
          <a:prstGeom prst="rect">
            <a:avLst/>
          </a:prstGeom>
        </p:spPr>
      </p:pic>
      <p:pic>
        <p:nvPicPr>
          <p:cNvPr id="39" name="Grafik 38" descr="Marke 3 Silhouette">
            <a:extLst>
              <a:ext uri="{FF2B5EF4-FFF2-40B4-BE49-F238E27FC236}">
                <a16:creationId xmlns:a16="http://schemas.microsoft.com/office/drawing/2014/main" id="{D78F0BB0-CE3E-9274-08E7-6011762F895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365348" y="4339785"/>
            <a:ext cx="325834" cy="325834"/>
          </a:xfrm>
          <a:prstGeom prst="rect">
            <a:avLst/>
          </a:prstGeom>
        </p:spPr>
      </p:pic>
      <p:pic>
        <p:nvPicPr>
          <p:cNvPr id="40" name="Grafik 39" descr="Marke 5 Silhouette">
            <a:extLst>
              <a:ext uri="{FF2B5EF4-FFF2-40B4-BE49-F238E27FC236}">
                <a16:creationId xmlns:a16="http://schemas.microsoft.com/office/drawing/2014/main" id="{74E556B0-1936-E650-C26D-38BD50D6BC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726336" y="4370531"/>
            <a:ext cx="288883" cy="288883"/>
          </a:xfrm>
          <a:prstGeom prst="rect">
            <a:avLst/>
          </a:prstGeom>
        </p:spPr>
      </p:pic>
      <p:pic>
        <p:nvPicPr>
          <p:cNvPr id="41" name="Inhaltsplatzhalter 4" descr="Männliches Profil Silhouette">
            <a:extLst>
              <a:ext uri="{FF2B5EF4-FFF2-40B4-BE49-F238E27FC236}">
                <a16:creationId xmlns:a16="http://schemas.microsoft.com/office/drawing/2014/main" id="{71FCA65E-15DF-AFAB-36C3-D6892626C81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825734" y="3804165"/>
            <a:ext cx="914400" cy="914400"/>
          </a:xfrm>
          <a:prstGeom prst="rect">
            <a:avLst/>
          </a:prstGeom>
        </p:spPr>
      </p:pic>
      <p:pic>
        <p:nvPicPr>
          <p:cNvPr id="42" name="Grafik 41" descr="Weibliches Profil Silhouette">
            <a:extLst>
              <a:ext uri="{FF2B5EF4-FFF2-40B4-BE49-F238E27FC236}">
                <a16:creationId xmlns:a16="http://schemas.microsoft.com/office/drawing/2014/main" id="{BAE46ED4-9BE4-8D06-2DB9-D1358EEFBF6C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447403" y="3804165"/>
            <a:ext cx="914400" cy="914400"/>
          </a:xfrm>
          <a:prstGeom prst="rect">
            <a:avLst/>
          </a:prstGeom>
        </p:spPr>
      </p:pic>
      <p:pic>
        <p:nvPicPr>
          <p:cNvPr id="43" name="Grafik 42" descr="Schuljunge Silhouette">
            <a:extLst>
              <a:ext uri="{FF2B5EF4-FFF2-40B4-BE49-F238E27FC236}">
                <a16:creationId xmlns:a16="http://schemas.microsoft.com/office/drawing/2014/main" id="{28986C38-1ECE-A839-8A45-B980056B3603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0042361" y="3714341"/>
            <a:ext cx="1018672" cy="1018672"/>
          </a:xfrm>
          <a:prstGeom prst="rect">
            <a:avLst/>
          </a:prstGeom>
        </p:spPr>
      </p:pic>
      <p:pic>
        <p:nvPicPr>
          <p:cNvPr id="44" name="Grafik 43" descr="Marke 4 Silhouette">
            <a:extLst>
              <a:ext uri="{FF2B5EF4-FFF2-40B4-BE49-F238E27FC236}">
                <a16:creationId xmlns:a16="http://schemas.microsoft.com/office/drawing/2014/main" id="{5DF0C553-5C9E-E48F-899F-B3DF2CF98EE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757326" y="4340978"/>
            <a:ext cx="294553" cy="294553"/>
          </a:xfrm>
          <a:prstGeom prst="rect">
            <a:avLst/>
          </a:prstGeom>
        </p:spPr>
      </p:pic>
      <p:pic>
        <p:nvPicPr>
          <p:cNvPr id="47" name="Grafik 46" descr="Marke 5 Silhouette">
            <a:extLst>
              <a:ext uri="{FF2B5EF4-FFF2-40B4-BE49-F238E27FC236}">
                <a16:creationId xmlns:a16="http://schemas.microsoft.com/office/drawing/2014/main" id="{0094D9DA-CC9A-05AE-5D98-B36A51C01A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51080" y="4366835"/>
            <a:ext cx="297546" cy="297546"/>
          </a:xfrm>
          <a:prstGeom prst="rect">
            <a:avLst/>
          </a:prstGeom>
        </p:spPr>
      </p:pic>
      <p:pic>
        <p:nvPicPr>
          <p:cNvPr id="48" name="Grafik 47" descr="Marke 4 Silhouette">
            <a:extLst>
              <a:ext uri="{FF2B5EF4-FFF2-40B4-BE49-F238E27FC236}">
                <a16:creationId xmlns:a16="http://schemas.microsoft.com/office/drawing/2014/main" id="{6EE98042-12E1-F566-545A-56D870F3336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137479" y="4337961"/>
            <a:ext cx="294553" cy="294553"/>
          </a:xfrm>
          <a:prstGeom prst="rect">
            <a:avLst/>
          </a:prstGeom>
        </p:spPr>
      </p:pic>
      <p:pic>
        <p:nvPicPr>
          <p:cNvPr id="49" name="Grafik 48" descr="Marke 4 Silhouette">
            <a:extLst>
              <a:ext uri="{FF2B5EF4-FFF2-40B4-BE49-F238E27FC236}">
                <a16:creationId xmlns:a16="http://schemas.microsoft.com/office/drawing/2014/main" id="{BE0E0018-044D-706F-7D7A-F25A25DA1AD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494946" y="4340978"/>
            <a:ext cx="294553" cy="294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910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427391-1A0E-C96B-5AD9-F8D92B95B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4675" cy="1325563"/>
          </a:xfrm>
        </p:spPr>
        <p:txBody>
          <a:bodyPr/>
          <a:lstStyle/>
          <a:p>
            <a:r>
              <a:rPr lang="de-DE" dirty="0"/>
              <a:t>Veränderbare Parameter durch Bezirksregierung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316EF5-150A-EDF5-7FE2-25EC5B1FF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Fachkapazitäten der Schulen verändern</a:t>
            </a:r>
          </a:p>
          <a:p>
            <a:pPr lvl="1"/>
            <a:r>
              <a:rPr lang="de-DE" dirty="0"/>
              <a:t>Situation:</a:t>
            </a:r>
            <a:br>
              <a:rPr lang="de-DE" dirty="0"/>
            </a:br>
            <a:r>
              <a:rPr lang="de-DE" dirty="0"/>
              <a:t>Mehrere PSS mit gleichem Fach setzen gleiche Schule auf die Wunschliste</a:t>
            </a:r>
          </a:p>
          <a:p>
            <a:pPr lvl="1"/>
            <a:r>
              <a:rPr lang="de-DE" dirty="0"/>
              <a:t>Niedrige Fachkapazität einer Schule </a:t>
            </a:r>
            <a:r>
              <a:rPr lang="de-DE" dirty="0">
                <a:sym typeface="Wingdings" panose="05000000000000000000" pitchFamily="2" charset="2"/>
              </a:rPr>
              <a:t> Wenige PSS können diesen Wunsch erfüllt bekommen.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Hohe Fachkapazität einer Schule  Viele PSS können diesen Wunsch erfüllt bekommen.</a:t>
            </a:r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0F53F6B-D971-3C09-1D95-7D6679076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5085" y="271462"/>
            <a:ext cx="165735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352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25F0EF-D8DA-79D2-589D-9B734FC77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Veränderbare Parameter durch Schule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C58DC4-D340-35D0-ECC5-762B544CF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Schuldaten überarbeiten</a:t>
            </a:r>
          </a:p>
          <a:p>
            <a:pPr lvl="1"/>
            <a:r>
              <a:rPr lang="de-DE" dirty="0"/>
              <a:t>Eventuell verändertes Wahlverhalten der PSS, aber nur sehr geringe Auswirkungen auf das Ergebnis des Optimierers.</a:t>
            </a:r>
          </a:p>
          <a:p>
            <a:r>
              <a:rPr lang="de-DE" dirty="0"/>
              <a:t>Fach sperren</a:t>
            </a:r>
          </a:p>
          <a:p>
            <a:pPr lvl="1"/>
            <a:r>
              <a:rPr lang="de-DE" dirty="0"/>
              <a:t>Wahrscheinlichkeit, dass mehrere PSS mit diesem Fach die gleiche andere Schule wählen, steigt an.</a:t>
            </a:r>
          </a:p>
          <a:p>
            <a:pPr lvl="1"/>
            <a:r>
              <a:rPr lang="de-DE" dirty="0"/>
              <a:t>Auswirkungen sind umso größer, je mehr PSS dieses gesperrte Fach an dieser Schule hätten wählen wollen.</a:t>
            </a:r>
          </a:p>
          <a:p>
            <a:pPr lvl="1"/>
            <a:r>
              <a:rPr lang="de-DE" dirty="0"/>
              <a:t>Insgesamt geringe Auswirkungen auf das Ergebnis des Optimierers.</a:t>
            </a:r>
          </a:p>
        </p:txBody>
      </p:sp>
      <p:pic>
        <p:nvPicPr>
          <p:cNvPr id="4" name="Grafik 3" descr="Schulgebäude Silhouette">
            <a:extLst>
              <a:ext uri="{FF2B5EF4-FFF2-40B4-BE49-F238E27FC236}">
                <a16:creationId xmlns:a16="http://schemas.microsoft.com/office/drawing/2014/main" id="{BEECC242-25E4-AE26-0EF6-3F858914F6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79025" y="15361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085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3054E5-5794-381D-330B-88C967869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Akteure im Praxissemester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E9694B-2AA4-D949-60E3-EA582C3E1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Bezirksregierung</a:t>
            </a:r>
          </a:p>
          <a:p>
            <a:endParaRPr lang="de-DE" dirty="0"/>
          </a:p>
          <a:p>
            <a:r>
              <a:rPr lang="de-DE" dirty="0"/>
              <a:t>Schule</a:t>
            </a:r>
          </a:p>
          <a:p>
            <a:endParaRPr lang="de-DE" dirty="0"/>
          </a:p>
          <a:p>
            <a:r>
              <a:rPr lang="de-DE" dirty="0"/>
              <a:t>ZfsL</a:t>
            </a:r>
          </a:p>
          <a:p>
            <a:endParaRPr lang="de-DE" dirty="0"/>
          </a:p>
          <a:p>
            <a:r>
              <a:rPr lang="de-DE" dirty="0"/>
              <a:t>PSS</a:t>
            </a:r>
          </a:p>
          <a:p>
            <a:endParaRPr lang="de-DE" dirty="0"/>
          </a:p>
          <a:p>
            <a:r>
              <a:rPr lang="de-DE" dirty="0"/>
              <a:t>ZLB</a:t>
            </a:r>
          </a:p>
        </p:txBody>
      </p:sp>
      <p:pic>
        <p:nvPicPr>
          <p:cNvPr id="4" name="Grafik 3" descr="Schulgebäude Silhouette">
            <a:extLst>
              <a:ext uri="{FF2B5EF4-FFF2-40B4-BE49-F238E27FC236}">
                <a16:creationId xmlns:a16="http://schemas.microsoft.com/office/drawing/2014/main" id="{5BD0BB34-5FE3-CD69-92A6-B62325E8D9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45516" y="2439612"/>
            <a:ext cx="914400" cy="914400"/>
          </a:xfrm>
          <a:prstGeom prst="rect">
            <a:avLst/>
          </a:prstGeom>
        </p:spPr>
      </p:pic>
      <p:pic>
        <p:nvPicPr>
          <p:cNvPr id="5" name="Grafik 4" descr="Schulgebäude mit einfarbiger Füllung">
            <a:extLst>
              <a:ext uri="{FF2B5EF4-FFF2-40B4-BE49-F238E27FC236}">
                <a16:creationId xmlns:a16="http://schemas.microsoft.com/office/drawing/2014/main" id="{72C52AE2-1CF6-2321-B0CE-FDF71E068C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45516" y="3354012"/>
            <a:ext cx="914400" cy="914400"/>
          </a:xfrm>
          <a:prstGeom prst="rect">
            <a:avLst/>
          </a:prstGeom>
        </p:spPr>
      </p:pic>
      <p:pic>
        <p:nvPicPr>
          <p:cNvPr id="6" name="Grafik 5" descr="Schuljunge Silhouette">
            <a:extLst>
              <a:ext uri="{FF2B5EF4-FFF2-40B4-BE49-F238E27FC236}">
                <a16:creationId xmlns:a16="http://schemas.microsoft.com/office/drawing/2014/main" id="{C57510C4-A392-E86D-2BEF-DAA1D2A8E1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45516" y="4268412"/>
            <a:ext cx="914400" cy="9144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F3ACCF77-1173-8A00-E291-A3E2477EEF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99387" y="1856769"/>
            <a:ext cx="1657350" cy="40957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F3911054-7A96-B200-11C4-4E62DEB42D2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38845" y="5261377"/>
            <a:ext cx="17621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6610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D9E80F-9B73-4CE4-CCFB-5F0BB222E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Veränderbare Parameter durch ZfsL (1)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6F49D0-8DB4-98D6-D30A-B0838AFB7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Gesamtkapazität des ZfsL verändern</a:t>
            </a:r>
          </a:p>
          <a:p>
            <a:pPr lvl="1"/>
            <a:r>
              <a:rPr lang="de-DE" dirty="0"/>
              <a:t>Situation:</a:t>
            </a:r>
            <a:br>
              <a:rPr lang="de-DE" dirty="0"/>
            </a:br>
            <a:r>
              <a:rPr lang="de-DE" dirty="0"/>
              <a:t>Viele PSS setzen Schulen im Bereich des ZfsL auf die Wunschliste.</a:t>
            </a:r>
          </a:p>
          <a:p>
            <a:pPr lvl="1"/>
            <a:r>
              <a:rPr lang="de-DE" dirty="0"/>
              <a:t>Niedrige Gesamtkapazität des ZfsL </a:t>
            </a:r>
            <a:r>
              <a:rPr lang="de-DE" dirty="0">
                <a:sym typeface="Wingdings" panose="05000000000000000000" pitchFamily="2" charset="2"/>
              </a:rPr>
              <a:t> Wenige PSS können diesen Wunsch erfüllt bekommen.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Hohe Gesamtkapazität des ZfsL  Viele PSS können diesen Wunsch erfüllt bekommen.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Insgesamt erhebliche Auswirkungen auf das Ergebnis des Optimierers.</a:t>
            </a:r>
          </a:p>
        </p:txBody>
      </p:sp>
      <p:pic>
        <p:nvPicPr>
          <p:cNvPr id="5" name="Grafik 4" descr="Schulgebäude mit einfarbiger Füllung">
            <a:extLst>
              <a:ext uri="{FF2B5EF4-FFF2-40B4-BE49-F238E27FC236}">
                <a16:creationId xmlns:a16="http://schemas.microsoft.com/office/drawing/2014/main" id="{A0374E05-40C9-3EBF-2083-4CB72D3F69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53839" y="22383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4792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D9E80F-9B73-4CE4-CCFB-5F0BB222E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Veränderbare Parameter durch ZfsL (2)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6F49D0-8DB4-98D6-D30A-B0838AFB7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Fachkapazitäten des ZfsL verändern</a:t>
            </a:r>
          </a:p>
          <a:p>
            <a:pPr lvl="1"/>
            <a:r>
              <a:rPr lang="de-DE" dirty="0"/>
              <a:t>Situation:</a:t>
            </a:r>
            <a:br>
              <a:rPr lang="de-DE" dirty="0"/>
            </a:br>
            <a:r>
              <a:rPr lang="de-DE" dirty="0"/>
              <a:t>Viele PSS mit gleichem Fach setzen Schulen im Bereich des ZfsL auf die Wunschliste.</a:t>
            </a:r>
          </a:p>
          <a:p>
            <a:pPr lvl="1"/>
            <a:r>
              <a:rPr lang="de-DE" dirty="0"/>
              <a:t>Niedrige Fachkapazität des ZfsL </a:t>
            </a:r>
            <a:r>
              <a:rPr lang="de-DE" dirty="0">
                <a:sym typeface="Wingdings" panose="05000000000000000000" pitchFamily="2" charset="2"/>
              </a:rPr>
              <a:t> Wenige PSS können diesen Wunsch erfüllt bekommen.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Hohe Fachkapazität des ZfsL  Viele PSS können diesen Wunsch erfüllt bekommen.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Insgesamt erhebliche Auswirkungen auf das Ergebnis des Optimierers.</a:t>
            </a:r>
          </a:p>
        </p:txBody>
      </p:sp>
      <p:pic>
        <p:nvPicPr>
          <p:cNvPr id="4" name="Grafik 3" descr="Schulgebäude mit einfarbiger Füllung">
            <a:extLst>
              <a:ext uri="{FF2B5EF4-FFF2-40B4-BE49-F238E27FC236}">
                <a16:creationId xmlns:a16="http://schemas.microsoft.com/office/drawing/2014/main" id="{48BAFB9B-D6AC-E109-90DE-6F6635A40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53839" y="22383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6672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C8D253-94E3-61E7-2555-E4D07C27E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Veränderbare Parameter durch PSS (1)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F5D53F-FADD-108D-3AB5-412594708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2919"/>
          </a:xfrm>
        </p:spPr>
        <p:txBody>
          <a:bodyPr>
            <a:normAutofit/>
          </a:bodyPr>
          <a:lstStyle/>
          <a:p>
            <a:r>
              <a:rPr lang="de-DE" dirty="0"/>
              <a:t>Ortspunkt verändern</a:t>
            </a:r>
          </a:p>
          <a:p>
            <a:pPr lvl="1"/>
            <a:r>
              <a:rPr lang="de-DE" dirty="0"/>
              <a:t>Bei mehreren Verteilungen mit höchster Belohnung ist diejenigen am besten, bei der die Summe aller Entfernungen (Straßenkilometer von Ortspunkt zur Schule) aller durch Ortspunkte zugewiesenen PSS am geringsten ist.</a:t>
            </a:r>
          </a:p>
          <a:p>
            <a:pPr lvl="1"/>
            <a:r>
              <a:rPr lang="de-DE" dirty="0"/>
              <a:t>Ist die Entfernung vom Ortspunkt des PSS zur Schule sehr niedrig, steigt die Wahrscheinlichkeit, dass Summe aller Entfernungen aller durch Ortspunkte zugewiesenen PSS am geringsten ist.</a:t>
            </a:r>
          </a:p>
          <a:p>
            <a:pPr lvl="1"/>
            <a:r>
              <a:rPr lang="de-DE" dirty="0"/>
              <a:t>Ist die Entfernung von Ortspunkt des PSS zur Schule extrem hoch, sinkt die Wahrscheinlichkeit, dass Summe aller Entfernungen aller durch Ortspunkte zugewiesenen PSS am geringsten ist.</a:t>
            </a:r>
          </a:p>
          <a:p>
            <a:pPr lvl="1"/>
            <a:r>
              <a:rPr lang="de-DE" dirty="0"/>
              <a:t>Also: Weit entfernter Ortspunkt reduziert Wahrscheinlichkeit für Ortspunktzuweisung. ZLB gibt daher Polygon für zulässige Ortspunkte vor.</a:t>
            </a:r>
          </a:p>
          <a:p>
            <a:pPr lvl="1"/>
            <a:endParaRPr lang="de-DE" dirty="0"/>
          </a:p>
        </p:txBody>
      </p:sp>
      <p:pic>
        <p:nvPicPr>
          <p:cNvPr id="4" name="Grafik 3" descr="Schuljunge Silhouette">
            <a:extLst>
              <a:ext uri="{FF2B5EF4-FFF2-40B4-BE49-F238E27FC236}">
                <a16:creationId xmlns:a16="http://schemas.microsoft.com/office/drawing/2014/main" id="{696D320C-B420-A994-D60F-B87DBC5B71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74621" y="1660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859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8CFE3C-B99A-8448-6F31-E1067B302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Veränderbare Parameter durch PSS (2)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26FFBE-7B4E-5687-17B7-57F41AB54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Wunschliste der fünf Schulen verändern</a:t>
            </a:r>
          </a:p>
          <a:p>
            <a:pPr lvl="1"/>
            <a:r>
              <a:rPr lang="de-DE" dirty="0"/>
              <a:t>Wählen mehrere PSS die gleiche Schule, sinkt Wahrscheinlichkeit einer/s PSS für Zuweisung an diese Schule. Haben mehrere dieser PSS das gleiche Fach, sinkt die Wahrscheinlichkeit einer/s PSS noch weiter.</a:t>
            </a:r>
          </a:p>
          <a:p>
            <a:pPr lvl="1"/>
            <a:r>
              <a:rPr lang="de-DE" dirty="0"/>
              <a:t>Erst- oder Zweitwunsch einer von keinen anderen PSS angewählten Schule erhöht Wahrscheinlichkeit für Zuweisung dieser Schule deutlich.</a:t>
            </a:r>
          </a:p>
          <a:p>
            <a:pPr lvl="1"/>
            <a:r>
              <a:rPr lang="de-DE" dirty="0"/>
              <a:t>Wählen viele PSS eine Schule im gleichen ZfsL-Bezirk, sinkt Wahrscheinlichkeit einer/s PSS für Zuweisung dieser Schule. Haben mehrere dieser PSS das gleiche Fach, sinkt die Wahrscheinlichkeit einer/s PSS noch weiter.</a:t>
            </a:r>
          </a:p>
          <a:p>
            <a:pPr lvl="1"/>
            <a:r>
              <a:rPr lang="de-DE" dirty="0"/>
              <a:t>Erst- oder Zweitwunsch in einem von nur wenigen anderen PSS angewählten ZfsL-Bezirk erhöht Wahrscheinlichkeit für Zuweisung dieser Schule deutlich.</a:t>
            </a:r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pic>
        <p:nvPicPr>
          <p:cNvPr id="5" name="Grafik 4" descr="Schuljunge Silhouette">
            <a:extLst>
              <a:ext uri="{FF2B5EF4-FFF2-40B4-BE49-F238E27FC236}">
                <a16:creationId xmlns:a16="http://schemas.microsoft.com/office/drawing/2014/main" id="{47B0ED28-576C-6A5D-AF67-3E34E5BAC2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74621" y="1660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2638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656C96-E518-C617-8C0B-74DC4C4F9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Veränderbare Parameter durch ZLB (1)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AC3437-5929-E5FB-25EB-1BE915BCF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Zuordnung der Schulen zu Regionalklassen (Gewichten)</a:t>
            </a:r>
          </a:p>
          <a:p>
            <a:pPr lvl="1"/>
            <a:r>
              <a:rPr lang="de-DE" dirty="0"/>
              <a:t>Durch die Vorgabe von Regionalklassen (Gewichten) müssen die PSS auch Schulen außerhalb der Universitätsstadt wählen.</a:t>
            </a:r>
          </a:p>
          <a:p>
            <a:pPr lvl="1"/>
            <a:r>
              <a:rPr lang="de-DE" dirty="0"/>
              <a:t>Viele Schulen mit hohem Gewicht </a:t>
            </a:r>
            <a:r>
              <a:rPr lang="de-DE" dirty="0">
                <a:sym typeface="Wingdings" panose="05000000000000000000" pitchFamily="2" charset="2"/>
              </a:rPr>
              <a:t> PSS wählen vermehrt die verbleibenden Schulen mit niedrigem Gewicht.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Wenige Schulen mit hohem Gewicht  PSS wählen vermehrt auch Schulen mit mittleren Gewichten.</a:t>
            </a:r>
            <a:endParaRPr lang="de-DE" dirty="0"/>
          </a:p>
          <a:p>
            <a:r>
              <a:rPr lang="de-DE" dirty="0"/>
              <a:t>Festlegung des Höchstgewichts für den Warenkorb</a:t>
            </a:r>
          </a:p>
          <a:p>
            <a:pPr lvl="1"/>
            <a:r>
              <a:rPr lang="de-DE" dirty="0"/>
              <a:t>Je leichter der Warenkorb sein muss, desto weniger Schulen mit hohem Gewicht können die PSS wählen.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97CCE60-6B00-17EE-DF50-147296E52E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7937" y="230188"/>
            <a:ext cx="17621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0203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656C96-E518-C617-8C0B-74DC4C4F9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Veränderbare Parameter durch ZLB (2)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AC3437-5929-E5FB-25EB-1BE915BCF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Festlegung des Höchstgewichts für den Warenkorb</a:t>
            </a:r>
          </a:p>
          <a:p>
            <a:pPr lvl="1"/>
            <a:r>
              <a:rPr lang="de-DE" dirty="0"/>
              <a:t>Geringes Höchstgewicht </a:t>
            </a:r>
            <a:r>
              <a:rPr lang="de-DE" dirty="0">
                <a:sym typeface="Wingdings" panose="05000000000000000000" pitchFamily="2" charset="2"/>
              </a:rPr>
              <a:t> PSS wählen weniger oft schwere Schulen (in Universitätsnähe)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Hohes Höchstgewicht  PSS wählen vermehrt schwere Schulen (in Universitätsnähe)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D4AB46E-B0FC-50F5-1961-1958FF0CB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8237" y="315119"/>
            <a:ext cx="17621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1398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656C96-E518-C617-8C0B-74DC4C4F9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Veränderbare Parameter durch ZLB (3)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AC3437-5929-E5FB-25EB-1BE915BCF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Veränderung der Belohnungen für den Optimierer</a:t>
            </a:r>
          </a:p>
          <a:p>
            <a:pPr lvl="1"/>
            <a:r>
              <a:rPr lang="de-DE" dirty="0"/>
              <a:t>Gleichbehandlung aller fünf Wünsche </a:t>
            </a:r>
            <a:r>
              <a:rPr lang="de-DE" dirty="0">
                <a:sym typeface="Wingdings" panose="05000000000000000000" pitchFamily="2" charset="2"/>
              </a:rPr>
              <a:t> Optimierer vermeidet mit höherer Wahrscheinlichkeit die Zuweisung über Ortspunkte.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Hohe Staffelung in der Belohnung für die Erfüllung von Erst-, Zweit-, Dritt-, Viert- und Fünftwünschen  Optimierer weist mit höherer Wahrscheinlichkeit auch über Ortspunkte zu.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EF8DD40-870C-AA51-EF60-6ED3A10FCE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9837" y="315119"/>
            <a:ext cx="17621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39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656C96-E518-C617-8C0B-74DC4C4F9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Veränderbare Parameter durch ZLB (4)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AC3437-5929-E5FB-25EB-1BE915BCF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Zuweisung von PSS als Härtefall</a:t>
            </a:r>
          </a:p>
          <a:p>
            <a:pPr lvl="1"/>
            <a:r>
              <a:rPr lang="de-DE" dirty="0"/>
              <a:t>Viele Härtefälle </a:t>
            </a:r>
            <a:r>
              <a:rPr lang="de-DE" dirty="0">
                <a:sym typeface="Wingdings" panose="05000000000000000000" pitchFamily="2" charset="2"/>
              </a:rPr>
              <a:t> Angebot an Schul- und ZfsL-Plätzen sinkt, Optimierer hat weniger Möglichkeiten.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Wenige Härtefälle  Angebot an Schul- und ZfsL-Plätzen bleibt hoch, Optimierer hat mehr Möglichkeiten.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B9C5C11-E43D-8734-DDFE-332C9FE14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0570" y="200024"/>
            <a:ext cx="17621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5503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E271BC-F030-4342-6B80-0FE4B3C65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Zusammenfassung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A08A22-04F5-56A5-A105-77AEE8C83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05655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Bezirksregierung, ZfsL und Schulen stellen Angebot bereit</a:t>
            </a:r>
          </a:p>
          <a:p>
            <a:r>
              <a:rPr lang="de-DE"/>
              <a:t>ZLB </a:t>
            </a:r>
            <a:r>
              <a:rPr lang="de-DE" dirty="0"/>
              <a:t>legt Regionalklassen (Gewichte) der Schulen und Höchstgewicht für Warenkorb fest</a:t>
            </a:r>
          </a:p>
          <a:p>
            <a:r>
              <a:rPr lang="de-DE" dirty="0"/>
              <a:t>PSS wählen im Rahmen des Angebots und der Vorgaben des ZLB</a:t>
            </a:r>
          </a:p>
          <a:p>
            <a:r>
              <a:rPr lang="de-DE" dirty="0"/>
              <a:t>Ziel des Optimierers bei Zuweisung der PSS zu Schulen:</a:t>
            </a:r>
          </a:p>
          <a:p>
            <a:pPr lvl="1"/>
            <a:r>
              <a:rPr lang="de-DE" dirty="0"/>
              <a:t>Möglichst hohe Belohnung durch Erfüllung der Wünsche der PSS</a:t>
            </a:r>
          </a:p>
          <a:p>
            <a:pPr lvl="1"/>
            <a:r>
              <a:rPr lang="de-DE" dirty="0"/>
              <a:t>Bei gleich hoher Belohnung verschiedener Verteilungen entscheidet die niedrigste Gesamtkilometerzahl aller Zuweisungen über Ortspunkte</a:t>
            </a:r>
          </a:p>
          <a:p>
            <a:pPr lvl="1"/>
            <a:r>
              <a:rPr lang="de-DE" dirty="0"/>
              <a:t>ZfL legt Höhe der Belohnung für Wunscherfüllung fest</a:t>
            </a:r>
          </a:p>
          <a:p>
            <a:r>
              <a:rPr lang="de-DE" dirty="0"/>
              <a:t>Es gibt keine weiteren Kriterien für den Optimierer.</a:t>
            </a:r>
          </a:p>
          <a:p>
            <a:r>
              <a:rPr lang="de-DE" dirty="0"/>
              <a:t>Die Erhöhung von Kapazitäten der Schulen und der ZfsL führt zu mehr Möglichkeiten für den Optimierer und erhöht die Anzahl der erfüllten (Erst- und Zweit-)Wünsche.</a:t>
            </a:r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3702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8AFC41-9D51-EA16-2FF1-15AB6F17E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Vorbereitende Tätigkeiten der Bezirksregierung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E79A14-2703-BFD1-F7CA-91E6884B9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Fachkapazitäten der Schulen pro Schulform festlegen</a:t>
            </a:r>
          </a:p>
          <a:p>
            <a:pPr lvl="1"/>
            <a:r>
              <a:rPr lang="de-DE" dirty="0"/>
              <a:t>In der Regel 1 in kleineren Fächern</a:t>
            </a:r>
          </a:p>
          <a:p>
            <a:pPr lvl="1"/>
            <a:r>
              <a:rPr lang="de-DE" dirty="0"/>
              <a:t>In der Regel 1 oder 2 in größeren Fächern</a:t>
            </a:r>
          </a:p>
          <a:p>
            <a:r>
              <a:rPr lang="de-DE" dirty="0"/>
              <a:t>Gesamt- und Fachkapazitäten einzelner Schulen ändern</a:t>
            </a:r>
          </a:p>
          <a:p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77CB774A-40D8-98C3-E258-D2B8CF8642B0}"/>
              </a:ext>
            </a:extLst>
          </p:cNvPr>
          <p:cNvGrpSpPr/>
          <p:nvPr/>
        </p:nvGrpSpPr>
        <p:grpSpPr>
          <a:xfrm>
            <a:off x="1658214" y="3607245"/>
            <a:ext cx="1240897" cy="934623"/>
            <a:chOff x="6388556" y="1348241"/>
            <a:chExt cx="1240897" cy="934623"/>
          </a:xfrm>
        </p:grpSpPr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AFCFBCD6-68C3-A4AF-3C58-5DB616B189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6" name="Inhaltsplatzhalter 3">
              <a:extLst>
                <a:ext uri="{FF2B5EF4-FFF2-40B4-BE49-F238E27FC236}">
                  <a16:creationId xmlns:a16="http://schemas.microsoft.com/office/drawing/2014/main" id="{9BFDE012-09C8-CF84-7E19-E77169270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694C2C1A-3F00-A912-13C5-DC5942E97C3B}"/>
              </a:ext>
            </a:extLst>
          </p:cNvPr>
          <p:cNvGrpSpPr/>
          <p:nvPr/>
        </p:nvGrpSpPr>
        <p:grpSpPr>
          <a:xfrm>
            <a:off x="2899111" y="3627389"/>
            <a:ext cx="1240897" cy="934623"/>
            <a:chOff x="6388556" y="1348241"/>
            <a:chExt cx="1240897" cy="934623"/>
          </a:xfrm>
        </p:grpSpPr>
        <p:pic>
          <p:nvPicPr>
            <p:cNvPr id="8" name="Grafik 7">
              <a:extLst>
                <a:ext uri="{FF2B5EF4-FFF2-40B4-BE49-F238E27FC236}">
                  <a16:creationId xmlns:a16="http://schemas.microsoft.com/office/drawing/2014/main" id="{EEE5E7DD-124B-7AD6-7FF2-A4A8325CF9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9" name="Inhaltsplatzhalter 3">
              <a:extLst>
                <a:ext uri="{FF2B5EF4-FFF2-40B4-BE49-F238E27FC236}">
                  <a16:creationId xmlns:a16="http://schemas.microsoft.com/office/drawing/2014/main" id="{CEAC465A-A3DC-09FF-4031-C8247518B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32467211-2808-6F1C-196F-DACB1A49DF50}"/>
              </a:ext>
            </a:extLst>
          </p:cNvPr>
          <p:cNvGrpSpPr/>
          <p:nvPr/>
        </p:nvGrpSpPr>
        <p:grpSpPr>
          <a:xfrm>
            <a:off x="4154867" y="3627389"/>
            <a:ext cx="1240897" cy="934623"/>
            <a:chOff x="6388556" y="1348241"/>
            <a:chExt cx="1240897" cy="934623"/>
          </a:xfrm>
        </p:grpSpPr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C3B0C15D-3173-A77C-FAEB-9CE8F09433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12" name="Inhaltsplatzhalter 3">
              <a:extLst>
                <a:ext uri="{FF2B5EF4-FFF2-40B4-BE49-F238E27FC236}">
                  <a16:creationId xmlns:a16="http://schemas.microsoft.com/office/drawing/2014/main" id="{19902F4E-8B13-0789-FBA1-F32D46F9D53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4FE4A2E1-E6A9-5858-FBAA-A16FC06C3F29}"/>
              </a:ext>
            </a:extLst>
          </p:cNvPr>
          <p:cNvGrpSpPr/>
          <p:nvPr/>
        </p:nvGrpSpPr>
        <p:grpSpPr>
          <a:xfrm>
            <a:off x="5475551" y="3627389"/>
            <a:ext cx="1240897" cy="934623"/>
            <a:chOff x="6388556" y="1348241"/>
            <a:chExt cx="1240897" cy="934623"/>
          </a:xfrm>
        </p:grpSpPr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BAD8507F-D76E-1062-7332-FF881AD18E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15" name="Inhaltsplatzhalter 3">
              <a:extLst>
                <a:ext uri="{FF2B5EF4-FFF2-40B4-BE49-F238E27FC236}">
                  <a16:creationId xmlns:a16="http://schemas.microsoft.com/office/drawing/2014/main" id="{CCFD1367-FD11-9B86-5451-E89A139F775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1FB1F5AA-C5E4-6300-65C5-73930485131E}"/>
              </a:ext>
            </a:extLst>
          </p:cNvPr>
          <p:cNvGrpSpPr/>
          <p:nvPr/>
        </p:nvGrpSpPr>
        <p:grpSpPr>
          <a:xfrm>
            <a:off x="6767573" y="3627389"/>
            <a:ext cx="1240897" cy="934623"/>
            <a:chOff x="6388556" y="1348241"/>
            <a:chExt cx="1240897" cy="934623"/>
          </a:xfrm>
        </p:grpSpPr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A5D134C4-4C98-6006-DD95-0F91A87363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18" name="Inhaltsplatzhalter 3">
              <a:extLst>
                <a:ext uri="{FF2B5EF4-FFF2-40B4-BE49-F238E27FC236}">
                  <a16:creationId xmlns:a16="http://schemas.microsoft.com/office/drawing/2014/main" id="{9A341105-E557-F9BA-816A-B2488958E9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CDC9E5B0-5013-3AEA-3AFB-6DCFB7DE0EFF}"/>
              </a:ext>
            </a:extLst>
          </p:cNvPr>
          <p:cNvGrpSpPr/>
          <p:nvPr/>
        </p:nvGrpSpPr>
        <p:grpSpPr>
          <a:xfrm>
            <a:off x="8067222" y="3609203"/>
            <a:ext cx="1240897" cy="934623"/>
            <a:chOff x="6388556" y="1348241"/>
            <a:chExt cx="1240897" cy="934623"/>
          </a:xfrm>
        </p:grpSpPr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4A2664B6-EE37-2AC9-881F-D997555147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21" name="Inhaltsplatzhalter 3">
              <a:extLst>
                <a:ext uri="{FF2B5EF4-FFF2-40B4-BE49-F238E27FC236}">
                  <a16:creationId xmlns:a16="http://schemas.microsoft.com/office/drawing/2014/main" id="{C54E4284-A1D3-5D6F-E953-671309CE06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729CA55E-A7B9-F32F-2F3E-9A5C3FFEC684}"/>
              </a:ext>
            </a:extLst>
          </p:cNvPr>
          <p:cNvGrpSpPr/>
          <p:nvPr/>
        </p:nvGrpSpPr>
        <p:grpSpPr>
          <a:xfrm>
            <a:off x="9330210" y="3607245"/>
            <a:ext cx="1240897" cy="934623"/>
            <a:chOff x="6388556" y="1348241"/>
            <a:chExt cx="1240897" cy="934623"/>
          </a:xfrm>
        </p:grpSpPr>
        <p:pic>
          <p:nvPicPr>
            <p:cNvPr id="23" name="Grafik 22">
              <a:extLst>
                <a:ext uri="{FF2B5EF4-FFF2-40B4-BE49-F238E27FC236}">
                  <a16:creationId xmlns:a16="http://schemas.microsoft.com/office/drawing/2014/main" id="{B8F35F21-3976-EF66-CEFA-26C0D62857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24" name="Inhaltsplatzhalter 3">
              <a:extLst>
                <a:ext uri="{FF2B5EF4-FFF2-40B4-BE49-F238E27FC236}">
                  <a16:creationId xmlns:a16="http://schemas.microsoft.com/office/drawing/2014/main" id="{487DDDD5-74ED-E6DF-CF7B-98AB7152AFF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542EB231-DCBA-D604-2896-F868D4FC26FB}"/>
              </a:ext>
            </a:extLst>
          </p:cNvPr>
          <p:cNvGrpSpPr/>
          <p:nvPr/>
        </p:nvGrpSpPr>
        <p:grpSpPr>
          <a:xfrm>
            <a:off x="10615000" y="3607245"/>
            <a:ext cx="1240897" cy="934623"/>
            <a:chOff x="6388556" y="1348241"/>
            <a:chExt cx="1240897" cy="934623"/>
          </a:xfrm>
        </p:grpSpPr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C5D53926-FBA6-1B03-2CAF-C44D1C0168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27" name="Inhaltsplatzhalter 3">
              <a:extLst>
                <a:ext uri="{FF2B5EF4-FFF2-40B4-BE49-F238E27FC236}">
                  <a16:creationId xmlns:a16="http://schemas.microsoft.com/office/drawing/2014/main" id="{F41EC035-6A76-C0B8-E1D9-C1C81CE1A2F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6DFFEC47-FF0A-0FD1-59A1-5D50640995DC}"/>
              </a:ext>
            </a:extLst>
          </p:cNvPr>
          <p:cNvGrpSpPr/>
          <p:nvPr/>
        </p:nvGrpSpPr>
        <p:grpSpPr>
          <a:xfrm>
            <a:off x="424747" y="3607245"/>
            <a:ext cx="1240897" cy="934623"/>
            <a:chOff x="6388556" y="1348241"/>
            <a:chExt cx="1240897" cy="934623"/>
          </a:xfrm>
        </p:grpSpPr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B03A4C26-9453-39D4-345E-1143E17A04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30" name="Inhaltsplatzhalter 3">
              <a:extLst>
                <a:ext uri="{FF2B5EF4-FFF2-40B4-BE49-F238E27FC236}">
                  <a16:creationId xmlns:a16="http://schemas.microsoft.com/office/drawing/2014/main" id="{AC021609-EC2A-61B4-B3CC-4C4CE516A7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7D0445F9-B50E-17C2-33F4-F725C1452DF6}"/>
              </a:ext>
            </a:extLst>
          </p:cNvPr>
          <p:cNvGrpSpPr/>
          <p:nvPr/>
        </p:nvGrpSpPr>
        <p:grpSpPr>
          <a:xfrm>
            <a:off x="1658208" y="4577803"/>
            <a:ext cx="1240897" cy="934623"/>
            <a:chOff x="6388556" y="1348241"/>
            <a:chExt cx="1240897" cy="934623"/>
          </a:xfrm>
        </p:grpSpPr>
        <p:pic>
          <p:nvPicPr>
            <p:cNvPr id="32" name="Grafik 31">
              <a:extLst>
                <a:ext uri="{FF2B5EF4-FFF2-40B4-BE49-F238E27FC236}">
                  <a16:creationId xmlns:a16="http://schemas.microsoft.com/office/drawing/2014/main" id="{2BD29FC7-481E-DD9F-4C61-79FFD63C1B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33" name="Inhaltsplatzhalter 3">
              <a:extLst>
                <a:ext uri="{FF2B5EF4-FFF2-40B4-BE49-F238E27FC236}">
                  <a16:creationId xmlns:a16="http://schemas.microsoft.com/office/drawing/2014/main" id="{9F9794AE-8981-BACC-9735-848E7800BE8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B93765F1-5C69-D6B4-D527-CF491C3A4A11}"/>
              </a:ext>
            </a:extLst>
          </p:cNvPr>
          <p:cNvGrpSpPr/>
          <p:nvPr/>
        </p:nvGrpSpPr>
        <p:grpSpPr>
          <a:xfrm>
            <a:off x="2899105" y="4597947"/>
            <a:ext cx="1240897" cy="934623"/>
            <a:chOff x="6388556" y="1348241"/>
            <a:chExt cx="1240897" cy="934623"/>
          </a:xfrm>
        </p:grpSpPr>
        <p:pic>
          <p:nvPicPr>
            <p:cNvPr id="35" name="Grafik 34">
              <a:extLst>
                <a:ext uri="{FF2B5EF4-FFF2-40B4-BE49-F238E27FC236}">
                  <a16:creationId xmlns:a16="http://schemas.microsoft.com/office/drawing/2014/main" id="{C35DB195-1A0A-67E4-64DC-77550FDBD5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36" name="Inhaltsplatzhalter 3">
              <a:extLst>
                <a:ext uri="{FF2B5EF4-FFF2-40B4-BE49-F238E27FC236}">
                  <a16:creationId xmlns:a16="http://schemas.microsoft.com/office/drawing/2014/main" id="{663C0F22-F152-CA2E-94EC-79EFE46B01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E79D249B-3A2C-FB3C-F4BB-AEF8AABD7D56}"/>
              </a:ext>
            </a:extLst>
          </p:cNvPr>
          <p:cNvGrpSpPr/>
          <p:nvPr/>
        </p:nvGrpSpPr>
        <p:grpSpPr>
          <a:xfrm>
            <a:off x="4154861" y="4597947"/>
            <a:ext cx="1240897" cy="934623"/>
            <a:chOff x="6388556" y="1348241"/>
            <a:chExt cx="1240897" cy="934623"/>
          </a:xfrm>
        </p:grpSpPr>
        <p:pic>
          <p:nvPicPr>
            <p:cNvPr id="38" name="Grafik 37">
              <a:extLst>
                <a:ext uri="{FF2B5EF4-FFF2-40B4-BE49-F238E27FC236}">
                  <a16:creationId xmlns:a16="http://schemas.microsoft.com/office/drawing/2014/main" id="{D3AC09F4-FB28-F7A6-FFC0-B7A75B1A59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39" name="Inhaltsplatzhalter 3">
              <a:extLst>
                <a:ext uri="{FF2B5EF4-FFF2-40B4-BE49-F238E27FC236}">
                  <a16:creationId xmlns:a16="http://schemas.microsoft.com/office/drawing/2014/main" id="{D018A588-2202-EA8C-0945-41EF519F59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40" name="Gruppieren 39">
            <a:extLst>
              <a:ext uri="{FF2B5EF4-FFF2-40B4-BE49-F238E27FC236}">
                <a16:creationId xmlns:a16="http://schemas.microsoft.com/office/drawing/2014/main" id="{340C60FD-FB6C-DE1D-B212-51002F99520E}"/>
              </a:ext>
            </a:extLst>
          </p:cNvPr>
          <p:cNvGrpSpPr/>
          <p:nvPr/>
        </p:nvGrpSpPr>
        <p:grpSpPr>
          <a:xfrm>
            <a:off x="5475545" y="4597947"/>
            <a:ext cx="1240897" cy="934623"/>
            <a:chOff x="6388556" y="1348241"/>
            <a:chExt cx="1240897" cy="934623"/>
          </a:xfrm>
        </p:grpSpPr>
        <p:pic>
          <p:nvPicPr>
            <p:cNvPr id="41" name="Grafik 40">
              <a:extLst>
                <a:ext uri="{FF2B5EF4-FFF2-40B4-BE49-F238E27FC236}">
                  <a16:creationId xmlns:a16="http://schemas.microsoft.com/office/drawing/2014/main" id="{2B8DA15C-98D0-F5DB-7EB7-159D5145F0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42" name="Inhaltsplatzhalter 3">
              <a:extLst>
                <a:ext uri="{FF2B5EF4-FFF2-40B4-BE49-F238E27FC236}">
                  <a16:creationId xmlns:a16="http://schemas.microsoft.com/office/drawing/2014/main" id="{50D6D85D-5EC9-7CC8-5E28-E4931A38EC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A21AFDC7-E067-16F3-FE7B-56EEBAEB1F60}"/>
              </a:ext>
            </a:extLst>
          </p:cNvPr>
          <p:cNvGrpSpPr/>
          <p:nvPr/>
        </p:nvGrpSpPr>
        <p:grpSpPr>
          <a:xfrm>
            <a:off x="6767567" y="4597947"/>
            <a:ext cx="1240897" cy="934623"/>
            <a:chOff x="6388556" y="1348241"/>
            <a:chExt cx="1240897" cy="934623"/>
          </a:xfrm>
        </p:grpSpPr>
        <p:pic>
          <p:nvPicPr>
            <p:cNvPr id="44" name="Grafik 43">
              <a:extLst>
                <a:ext uri="{FF2B5EF4-FFF2-40B4-BE49-F238E27FC236}">
                  <a16:creationId xmlns:a16="http://schemas.microsoft.com/office/drawing/2014/main" id="{C90EC506-5DEA-46EB-E1CB-6C45100E69E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45" name="Inhaltsplatzhalter 3">
              <a:extLst>
                <a:ext uri="{FF2B5EF4-FFF2-40B4-BE49-F238E27FC236}">
                  <a16:creationId xmlns:a16="http://schemas.microsoft.com/office/drawing/2014/main" id="{B0D0E059-2717-044F-B868-DD6455A62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46" name="Gruppieren 45">
            <a:extLst>
              <a:ext uri="{FF2B5EF4-FFF2-40B4-BE49-F238E27FC236}">
                <a16:creationId xmlns:a16="http://schemas.microsoft.com/office/drawing/2014/main" id="{F9999D4B-07CD-A7FE-2F29-867F496818B2}"/>
              </a:ext>
            </a:extLst>
          </p:cNvPr>
          <p:cNvGrpSpPr/>
          <p:nvPr/>
        </p:nvGrpSpPr>
        <p:grpSpPr>
          <a:xfrm>
            <a:off x="8067216" y="4579761"/>
            <a:ext cx="1240897" cy="934623"/>
            <a:chOff x="6388556" y="1348241"/>
            <a:chExt cx="1240897" cy="934623"/>
          </a:xfrm>
        </p:grpSpPr>
        <p:pic>
          <p:nvPicPr>
            <p:cNvPr id="47" name="Grafik 46">
              <a:extLst>
                <a:ext uri="{FF2B5EF4-FFF2-40B4-BE49-F238E27FC236}">
                  <a16:creationId xmlns:a16="http://schemas.microsoft.com/office/drawing/2014/main" id="{6A6CBB44-5237-63DE-BDCF-33BA801323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48" name="Inhaltsplatzhalter 3">
              <a:extLst>
                <a:ext uri="{FF2B5EF4-FFF2-40B4-BE49-F238E27FC236}">
                  <a16:creationId xmlns:a16="http://schemas.microsoft.com/office/drawing/2014/main" id="{407E316F-43F6-D76E-F059-81F26F985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71AC0231-7250-B909-D76A-FC20EDC84C58}"/>
              </a:ext>
            </a:extLst>
          </p:cNvPr>
          <p:cNvGrpSpPr/>
          <p:nvPr/>
        </p:nvGrpSpPr>
        <p:grpSpPr>
          <a:xfrm>
            <a:off x="9330204" y="4577803"/>
            <a:ext cx="1240897" cy="934623"/>
            <a:chOff x="6388556" y="1348241"/>
            <a:chExt cx="1240897" cy="934623"/>
          </a:xfrm>
        </p:grpSpPr>
        <p:pic>
          <p:nvPicPr>
            <p:cNvPr id="50" name="Grafik 49">
              <a:extLst>
                <a:ext uri="{FF2B5EF4-FFF2-40B4-BE49-F238E27FC236}">
                  <a16:creationId xmlns:a16="http://schemas.microsoft.com/office/drawing/2014/main" id="{E639B739-C7F0-A714-AAEE-777E123DEE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51" name="Inhaltsplatzhalter 3">
              <a:extLst>
                <a:ext uri="{FF2B5EF4-FFF2-40B4-BE49-F238E27FC236}">
                  <a16:creationId xmlns:a16="http://schemas.microsoft.com/office/drawing/2014/main" id="{88FCC4A1-33E9-EDDF-DB67-30D7FAC2CE7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0A3C20AE-2E4F-0F62-A2DD-A2BA975534D8}"/>
              </a:ext>
            </a:extLst>
          </p:cNvPr>
          <p:cNvGrpSpPr/>
          <p:nvPr/>
        </p:nvGrpSpPr>
        <p:grpSpPr>
          <a:xfrm>
            <a:off x="10614994" y="4577803"/>
            <a:ext cx="1240897" cy="934623"/>
            <a:chOff x="6388556" y="1348241"/>
            <a:chExt cx="1240897" cy="934623"/>
          </a:xfrm>
        </p:grpSpPr>
        <p:pic>
          <p:nvPicPr>
            <p:cNvPr id="53" name="Grafik 52">
              <a:extLst>
                <a:ext uri="{FF2B5EF4-FFF2-40B4-BE49-F238E27FC236}">
                  <a16:creationId xmlns:a16="http://schemas.microsoft.com/office/drawing/2014/main" id="{58100884-1FB8-499E-D218-75E49FB954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54" name="Inhaltsplatzhalter 3">
              <a:extLst>
                <a:ext uri="{FF2B5EF4-FFF2-40B4-BE49-F238E27FC236}">
                  <a16:creationId xmlns:a16="http://schemas.microsoft.com/office/drawing/2014/main" id="{3E66EA94-A782-4A83-81E5-13E17D15D3A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55" name="Gruppieren 54">
            <a:extLst>
              <a:ext uri="{FF2B5EF4-FFF2-40B4-BE49-F238E27FC236}">
                <a16:creationId xmlns:a16="http://schemas.microsoft.com/office/drawing/2014/main" id="{8E6041F5-6020-BD3B-C2BD-07F2890CFF56}"/>
              </a:ext>
            </a:extLst>
          </p:cNvPr>
          <p:cNvGrpSpPr/>
          <p:nvPr/>
        </p:nvGrpSpPr>
        <p:grpSpPr>
          <a:xfrm>
            <a:off x="424741" y="4577803"/>
            <a:ext cx="1240897" cy="934623"/>
            <a:chOff x="6388556" y="1348241"/>
            <a:chExt cx="1240897" cy="934623"/>
          </a:xfrm>
        </p:grpSpPr>
        <p:pic>
          <p:nvPicPr>
            <p:cNvPr id="56" name="Grafik 55">
              <a:extLst>
                <a:ext uri="{FF2B5EF4-FFF2-40B4-BE49-F238E27FC236}">
                  <a16:creationId xmlns:a16="http://schemas.microsoft.com/office/drawing/2014/main" id="{A79633AD-1F53-FECF-2F7B-F9EC9FADF4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57" name="Inhaltsplatzhalter 3">
              <a:extLst>
                <a:ext uri="{FF2B5EF4-FFF2-40B4-BE49-F238E27FC236}">
                  <a16:creationId xmlns:a16="http://schemas.microsoft.com/office/drawing/2014/main" id="{0889343A-7761-F54E-9A4C-1D16F885A8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58" name="Gruppieren 57">
            <a:extLst>
              <a:ext uri="{FF2B5EF4-FFF2-40B4-BE49-F238E27FC236}">
                <a16:creationId xmlns:a16="http://schemas.microsoft.com/office/drawing/2014/main" id="{F9AA3ED6-ACD2-5D62-232C-27CA70E23A5F}"/>
              </a:ext>
            </a:extLst>
          </p:cNvPr>
          <p:cNvGrpSpPr/>
          <p:nvPr/>
        </p:nvGrpSpPr>
        <p:grpSpPr>
          <a:xfrm>
            <a:off x="1658204" y="5596478"/>
            <a:ext cx="1240897" cy="934623"/>
            <a:chOff x="6388556" y="1348241"/>
            <a:chExt cx="1240897" cy="934623"/>
          </a:xfrm>
        </p:grpSpPr>
        <p:pic>
          <p:nvPicPr>
            <p:cNvPr id="59" name="Grafik 58">
              <a:extLst>
                <a:ext uri="{FF2B5EF4-FFF2-40B4-BE49-F238E27FC236}">
                  <a16:creationId xmlns:a16="http://schemas.microsoft.com/office/drawing/2014/main" id="{100C20D6-0E03-D294-BAA1-DED233AE2D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60" name="Inhaltsplatzhalter 3">
              <a:extLst>
                <a:ext uri="{FF2B5EF4-FFF2-40B4-BE49-F238E27FC236}">
                  <a16:creationId xmlns:a16="http://schemas.microsoft.com/office/drawing/2014/main" id="{DCFD95B5-37BC-02D7-35B7-ABD6D4C7D3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61" name="Gruppieren 60">
            <a:extLst>
              <a:ext uri="{FF2B5EF4-FFF2-40B4-BE49-F238E27FC236}">
                <a16:creationId xmlns:a16="http://schemas.microsoft.com/office/drawing/2014/main" id="{197853C2-561F-1248-BF13-CFED34D4BA17}"/>
              </a:ext>
            </a:extLst>
          </p:cNvPr>
          <p:cNvGrpSpPr/>
          <p:nvPr/>
        </p:nvGrpSpPr>
        <p:grpSpPr>
          <a:xfrm>
            <a:off x="2899101" y="5616622"/>
            <a:ext cx="1240897" cy="934623"/>
            <a:chOff x="6388556" y="1348241"/>
            <a:chExt cx="1240897" cy="934623"/>
          </a:xfrm>
        </p:grpSpPr>
        <p:pic>
          <p:nvPicPr>
            <p:cNvPr id="62" name="Grafik 61">
              <a:extLst>
                <a:ext uri="{FF2B5EF4-FFF2-40B4-BE49-F238E27FC236}">
                  <a16:creationId xmlns:a16="http://schemas.microsoft.com/office/drawing/2014/main" id="{38D4C91E-6474-FB3C-D608-9557568060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63" name="Inhaltsplatzhalter 3">
              <a:extLst>
                <a:ext uri="{FF2B5EF4-FFF2-40B4-BE49-F238E27FC236}">
                  <a16:creationId xmlns:a16="http://schemas.microsoft.com/office/drawing/2014/main" id="{ACF2963D-6410-1A3C-6747-C386259CC93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64" name="Gruppieren 63">
            <a:extLst>
              <a:ext uri="{FF2B5EF4-FFF2-40B4-BE49-F238E27FC236}">
                <a16:creationId xmlns:a16="http://schemas.microsoft.com/office/drawing/2014/main" id="{5BEFC184-3675-6573-4B2F-E89619CE58DA}"/>
              </a:ext>
            </a:extLst>
          </p:cNvPr>
          <p:cNvGrpSpPr/>
          <p:nvPr/>
        </p:nvGrpSpPr>
        <p:grpSpPr>
          <a:xfrm>
            <a:off x="4154857" y="5616622"/>
            <a:ext cx="1240897" cy="934623"/>
            <a:chOff x="6388556" y="1348241"/>
            <a:chExt cx="1240897" cy="934623"/>
          </a:xfrm>
        </p:grpSpPr>
        <p:pic>
          <p:nvPicPr>
            <p:cNvPr id="65" name="Grafik 64">
              <a:extLst>
                <a:ext uri="{FF2B5EF4-FFF2-40B4-BE49-F238E27FC236}">
                  <a16:creationId xmlns:a16="http://schemas.microsoft.com/office/drawing/2014/main" id="{96403CBE-44C2-C822-8115-6310F97C44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66" name="Inhaltsplatzhalter 3">
              <a:extLst>
                <a:ext uri="{FF2B5EF4-FFF2-40B4-BE49-F238E27FC236}">
                  <a16:creationId xmlns:a16="http://schemas.microsoft.com/office/drawing/2014/main" id="{59F5AD94-7E5F-3C8E-78CB-77BCEF09ED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5B26DA1E-F9D3-44C2-4B13-95693C972FF6}"/>
              </a:ext>
            </a:extLst>
          </p:cNvPr>
          <p:cNvGrpSpPr/>
          <p:nvPr/>
        </p:nvGrpSpPr>
        <p:grpSpPr>
          <a:xfrm>
            <a:off x="5475541" y="5616622"/>
            <a:ext cx="1240897" cy="934623"/>
            <a:chOff x="6388556" y="1348241"/>
            <a:chExt cx="1240897" cy="934623"/>
          </a:xfrm>
        </p:grpSpPr>
        <p:pic>
          <p:nvPicPr>
            <p:cNvPr id="68" name="Grafik 67">
              <a:extLst>
                <a:ext uri="{FF2B5EF4-FFF2-40B4-BE49-F238E27FC236}">
                  <a16:creationId xmlns:a16="http://schemas.microsoft.com/office/drawing/2014/main" id="{81102EF3-EA97-A16F-35D0-12DF3C43DB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69" name="Inhaltsplatzhalter 3">
              <a:extLst>
                <a:ext uri="{FF2B5EF4-FFF2-40B4-BE49-F238E27FC236}">
                  <a16:creationId xmlns:a16="http://schemas.microsoft.com/office/drawing/2014/main" id="{DA6A152B-3D83-7077-F180-CCE4DF29EA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70" name="Gruppieren 69">
            <a:extLst>
              <a:ext uri="{FF2B5EF4-FFF2-40B4-BE49-F238E27FC236}">
                <a16:creationId xmlns:a16="http://schemas.microsoft.com/office/drawing/2014/main" id="{8576B388-6FEF-CDE7-1044-A1D865534436}"/>
              </a:ext>
            </a:extLst>
          </p:cNvPr>
          <p:cNvGrpSpPr/>
          <p:nvPr/>
        </p:nvGrpSpPr>
        <p:grpSpPr>
          <a:xfrm>
            <a:off x="6767563" y="5616622"/>
            <a:ext cx="1240897" cy="934623"/>
            <a:chOff x="6388556" y="1348241"/>
            <a:chExt cx="1240897" cy="934623"/>
          </a:xfrm>
        </p:grpSpPr>
        <p:pic>
          <p:nvPicPr>
            <p:cNvPr id="71" name="Grafik 70">
              <a:extLst>
                <a:ext uri="{FF2B5EF4-FFF2-40B4-BE49-F238E27FC236}">
                  <a16:creationId xmlns:a16="http://schemas.microsoft.com/office/drawing/2014/main" id="{2138AFFD-0AFF-5B31-306B-68BA74F16B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72" name="Inhaltsplatzhalter 3">
              <a:extLst>
                <a:ext uri="{FF2B5EF4-FFF2-40B4-BE49-F238E27FC236}">
                  <a16:creationId xmlns:a16="http://schemas.microsoft.com/office/drawing/2014/main" id="{9CFCE857-9B4C-5D44-94EB-C24851BF001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73" name="Gruppieren 72">
            <a:extLst>
              <a:ext uri="{FF2B5EF4-FFF2-40B4-BE49-F238E27FC236}">
                <a16:creationId xmlns:a16="http://schemas.microsoft.com/office/drawing/2014/main" id="{4F90DB2F-01D9-47EB-1D7D-8C269D530F59}"/>
              </a:ext>
            </a:extLst>
          </p:cNvPr>
          <p:cNvGrpSpPr/>
          <p:nvPr/>
        </p:nvGrpSpPr>
        <p:grpSpPr>
          <a:xfrm>
            <a:off x="8067212" y="5598436"/>
            <a:ext cx="1240897" cy="934623"/>
            <a:chOff x="6388556" y="1348241"/>
            <a:chExt cx="1240897" cy="934623"/>
          </a:xfrm>
        </p:grpSpPr>
        <p:pic>
          <p:nvPicPr>
            <p:cNvPr id="74" name="Grafik 73">
              <a:extLst>
                <a:ext uri="{FF2B5EF4-FFF2-40B4-BE49-F238E27FC236}">
                  <a16:creationId xmlns:a16="http://schemas.microsoft.com/office/drawing/2014/main" id="{AD8D330F-54BC-6FC2-7AFD-1B83CC3256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75" name="Inhaltsplatzhalter 3">
              <a:extLst>
                <a:ext uri="{FF2B5EF4-FFF2-40B4-BE49-F238E27FC236}">
                  <a16:creationId xmlns:a16="http://schemas.microsoft.com/office/drawing/2014/main" id="{B5854CAC-582F-74B2-D2D5-A99276379B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76" name="Gruppieren 75">
            <a:extLst>
              <a:ext uri="{FF2B5EF4-FFF2-40B4-BE49-F238E27FC236}">
                <a16:creationId xmlns:a16="http://schemas.microsoft.com/office/drawing/2014/main" id="{26E2238E-BDE5-45D2-F6DC-91CD7F9DD222}"/>
              </a:ext>
            </a:extLst>
          </p:cNvPr>
          <p:cNvGrpSpPr/>
          <p:nvPr/>
        </p:nvGrpSpPr>
        <p:grpSpPr>
          <a:xfrm>
            <a:off x="9330200" y="5596478"/>
            <a:ext cx="1240897" cy="934623"/>
            <a:chOff x="6388556" y="1348241"/>
            <a:chExt cx="1240897" cy="934623"/>
          </a:xfrm>
        </p:grpSpPr>
        <p:pic>
          <p:nvPicPr>
            <p:cNvPr id="77" name="Grafik 76">
              <a:extLst>
                <a:ext uri="{FF2B5EF4-FFF2-40B4-BE49-F238E27FC236}">
                  <a16:creationId xmlns:a16="http://schemas.microsoft.com/office/drawing/2014/main" id="{AA2BEB10-E45F-9EE0-281F-8CC28701B0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78" name="Inhaltsplatzhalter 3">
              <a:extLst>
                <a:ext uri="{FF2B5EF4-FFF2-40B4-BE49-F238E27FC236}">
                  <a16:creationId xmlns:a16="http://schemas.microsoft.com/office/drawing/2014/main" id="{08FA1853-BF9E-F71A-C693-871E1592BC6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79" name="Gruppieren 78">
            <a:extLst>
              <a:ext uri="{FF2B5EF4-FFF2-40B4-BE49-F238E27FC236}">
                <a16:creationId xmlns:a16="http://schemas.microsoft.com/office/drawing/2014/main" id="{99438222-3D22-188F-AF95-BC1B529E617D}"/>
              </a:ext>
            </a:extLst>
          </p:cNvPr>
          <p:cNvGrpSpPr/>
          <p:nvPr/>
        </p:nvGrpSpPr>
        <p:grpSpPr>
          <a:xfrm>
            <a:off x="10614990" y="5596478"/>
            <a:ext cx="1240897" cy="934623"/>
            <a:chOff x="6388556" y="1348241"/>
            <a:chExt cx="1240897" cy="934623"/>
          </a:xfrm>
        </p:grpSpPr>
        <p:pic>
          <p:nvPicPr>
            <p:cNvPr id="80" name="Grafik 79">
              <a:extLst>
                <a:ext uri="{FF2B5EF4-FFF2-40B4-BE49-F238E27FC236}">
                  <a16:creationId xmlns:a16="http://schemas.microsoft.com/office/drawing/2014/main" id="{F3ED3AFA-50A9-D3BD-D50A-0A5E6DBCED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81" name="Inhaltsplatzhalter 3">
              <a:extLst>
                <a:ext uri="{FF2B5EF4-FFF2-40B4-BE49-F238E27FC236}">
                  <a16:creationId xmlns:a16="http://schemas.microsoft.com/office/drawing/2014/main" id="{202EE57D-EF21-A3DA-B79E-FDFEB7367F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grpSp>
        <p:nvGrpSpPr>
          <p:cNvPr id="82" name="Gruppieren 81">
            <a:extLst>
              <a:ext uri="{FF2B5EF4-FFF2-40B4-BE49-F238E27FC236}">
                <a16:creationId xmlns:a16="http://schemas.microsoft.com/office/drawing/2014/main" id="{494C897B-BE88-8ECC-531C-C73E852D6A45}"/>
              </a:ext>
            </a:extLst>
          </p:cNvPr>
          <p:cNvGrpSpPr/>
          <p:nvPr/>
        </p:nvGrpSpPr>
        <p:grpSpPr>
          <a:xfrm>
            <a:off x="424737" y="5596478"/>
            <a:ext cx="1240897" cy="934623"/>
            <a:chOff x="6388556" y="1348241"/>
            <a:chExt cx="1240897" cy="934623"/>
          </a:xfrm>
        </p:grpSpPr>
        <p:pic>
          <p:nvPicPr>
            <p:cNvPr id="83" name="Grafik 82">
              <a:extLst>
                <a:ext uri="{FF2B5EF4-FFF2-40B4-BE49-F238E27FC236}">
                  <a16:creationId xmlns:a16="http://schemas.microsoft.com/office/drawing/2014/main" id="{2F22638F-C776-9ADE-2B09-734CFF59BF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84" name="Inhaltsplatzhalter 3">
              <a:extLst>
                <a:ext uri="{FF2B5EF4-FFF2-40B4-BE49-F238E27FC236}">
                  <a16:creationId xmlns:a16="http://schemas.microsoft.com/office/drawing/2014/main" id="{3F66F17C-1908-7654-13F4-A15A0C07DDA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pic>
        <p:nvPicPr>
          <p:cNvPr id="86" name="Grafik 85">
            <a:extLst>
              <a:ext uri="{FF2B5EF4-FFF2-40B4-BE49-F238E27FC236}">
                <a16:creationId xmlns:a16="http://schemas.microsoft.com/office/drawing/2014/main" id="{79438CB3-3BD5-9113-1A0E-78582C6E44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4551" y="237193"/>
            <a:ext cx="165735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282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3073FF-D397-79EE-B5F6-78B5530D6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Verteilung der PSS aus Sicht einer Schule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0B6F46-A526-882C-4422-10FEDB005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Schuldaten prüfen</a:t>
            </a:r>
          </a:p>
          <a:p>
            <a:endParaRPr lang="de-DE" dirty="0"/>
          </a:p>
          <a:p>
            <a:r>
              <a:rPr lang="de-DE" dirty="0"/>
              <a:t>Universität wird tätig</a:t>
            </a:r>
          </a:p>
          <a:p>
            <a:endParaRPr lang="de-DE" dirty="0"/>
          </a:p>
          <a:p>
            <a:r>
              <a:rPr lang="de-DE" dirty="0"/>
              <a:t>Anonymisierte Zuweisungen</a:t>
            </a:r>
          </a:p>
          <a:p>
            <a:endParaRPr lang="de-DE" dirty="0"/>
          </a:p>
          <a:p>
            <a:r>
              <a:rPr lang="de-DE" dirty="0"/>
              <a:t>Annahme der Zuweisungen</a:t>
            </a:r>
          </a:p>
          <a:p>
            <a:endParaRPr lang="de-DE" dirty="0"/>
          </a:p>
          <a:p>
            <a:r>
              <a:rPr lang="de-DE" dirty="0"/>
              <a:t>Endgültige Zuweisungen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F9167E0-D78D-0F5A-86C3-33E8B6011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9626" y="2235481"/>
            <a:ext cx="1341236" cy="701101"/>
          </a:xfrm>
          <a:prstGeom prst="rect">
            <a:avLst/>
          </a:prstGeom>
        </p:spPr>
      </p:pic>
      <p:pic>
        <p:nvPicPr>
          <p:cNvPr id="6" name="Inhaltsplatzhalter 4" descr="Männliches Profil Silhouette">
            <a:extLst>
              <a:ext uri="{FF2B5EF4-FFF2-40B4-BE49-F238E27FC236}">
                <a16:creationId xmlns:a16="http://schemas.microsoft.com/office/drawing/2014/main" id="{4879D352-8787-4B66-F595-F7D186965D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83382" y="5558331"/>
            <a:ext cx="914400" cy="914400"/>
          </a:xfrm>
          <a:prstGeom prst="rect">
            <a:avLst/>
          </a:prstGeom>
        </p:spPr>
      </p:pic>
      <p:pic>
        <p:nvPicPr>
          <p:cNvPr id="7" name="Grafik 6" descr="Weibliches Profil mit einfarbiger Füllung">
            <a:extLst>
              <a:ext uri="{FF2B5EF4-FFF2-40B4-BE49-F238E27FC236}">
                <a16:creationId xmlns:a16="http://schemas.microsoft.com/office/drawing/2014/main" id="{69A08D7A-8A43-0F32-5C60-0513FBAFDE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58645" y="5578475"/>
            <a:ext cx="914400" cy="914400"/>
          </a:xfrm>
          <a:prstGeom prst="rect">
            <a:avLst/>
          </a:prstGeom>
        </p:spPr>
      </p:pic>
      <p:pic>
        <p:nvPicPr>
          <p:cNvPr id="8" name="Grafik 7" descr="Benutzer Silhouette">
            <a:extLst>
              <a:ext uri="{FF2B5EF4-FFF2-40B4-BE49-F238E27FC236}">
                <a16:creationId xmlns:a16="http://schemas.microsoft.com/office/drawing/2014/main" id="{67A78EA7-24BE-B82A-D3C7-0F04F202226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949438" y="3394816"/>
            <a:ext cx="914400" cy="914400"/>
          </a:xfrm>
          <a:prstGeom prst="rect">
            <a:avLst/>
          </a:prstGeom>
        </p:spPr>
      </p:pic>
      <p:pic>
        <p:nvPicPr>
          <p:cNvPr id="9" name="Grafik 8" descr="Benutzer mit einfarbiger Füllung">
            <a:extLst>
              <a:ext uri="{FF2B5EF4-FFF2-40B4-BE49-F238E27FC236}">
                <a16:creationId xmlns:a16="http://schemas.microsoft.com/office/drawing/2014/main" id="{FD1371B6-6748-3E90-D914-7468CFAC21D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967557" y="3393343"/>
            <a:ext cx="914400" cy="914400"/>
          </a:xfrm>
          <a:prstGeom prst="rect">
            <a:avLst/>
          </a:prstGeom>
        </p:spPr>
      </p:pic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A40E1D03-D2AF-BF9B-84C4-897C350608B3}"/>
              </a:ext>
            </a:extLst>
          </p:cNvPr>
          <p:cNvGrpSpPr/>
          <p:nvPr/>
        </p:nvGrpSpPr>
        <p:grpSpPr>
          <a:xfrm>
            <a:off x="6410688" y="1333270"/>
            <a:ext cx="1240897" cy="934623"/>
            <a:chOff x="6388556" y="1348241"/>
            <a:chExt cx="1240897" cy="934623"/>
          </a:xfrm>
        </p:grpSpPr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5E604E81-DBB4-ECBC-DF46-CEF9E07D3C8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023864" y="1348241"/>
              <a:ext cx="605589" cy="605589"/>
            </a:xfrm>
            <a:prstGeom prst="rect">
              <a:avLst/>
            </a:prstGeom>
          </p:spPr>
        </p:pic>
        <p:pic>
          <p:nvPicPr>
            <p:cNvPr id="10" name="Inhaltsplatzhalter 3">
              <a:extLst>
                <a:ext uri="{FF2B5EF4-FFF2-40B4-BE49-F238E27FC236}">
                  <a16:creationId xmlns:a16="http://schemas.microsoft.com/office/drawing/2014/main" id="{C3D2F2A8-9ED9-E5FF-5606-A00B7931F0E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6388556" y="1368385"/>
              <a:ext cx="914479" cy="914479"/>
            </a:xfrm>
            <a:prstGeom prst="rect">
              <a:avLst/>
            </a:prstGeom>
          </p:spPr>
        </p:pic>
      </p:grp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E9A5E149-85A4-E669-C685-6B1F4FC1A1FD}"/>
              </a:ext>
            </a:extLst>
          </p:cNvPr>
          <p:cNvCxnSpPr>
            <a:cxnSpLocks/>
          </p:cNvCxnSpPr>
          <p:nvPr/>
        </p:nvCxnSpPr>
        <p:spPr>
          <a:xfrm>
            <a:off x="7695488" y="2093720"/>
            <a:ext cx="544138" cy="2513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48328879-7F23-8B55-6C62-2D0A683E80C8}"/>
              </a:ext>
            </a:extLst>
          </p:cNvPr>
          <p:cNvCxnSpPr>
            <a:cxnSpLocks/>
          </p:cNvCxnSpPr>
          <p:nvPr/>
        </p:nvCxnSpPr>
        <p:spPr>
          <a:xfrm>
            <a:off x="8865410" y="3091635"/>
            <a:ext cx="0" cy="4710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B213601D-0862-FC09-935E-2A09BB6976C7}"/>
              </a:ext>
            </a:extLst>
          </p:cNvPr>
          <p:cNvCxnSpPr>
            <a:cxnSpLocks/>
          </p:cNvCxnSpPr>
          <p:nvPr/>
        </p:nvCxnSpPr>
        <p:spPr>
          <a:xfrm flipH="1">
            <a:off x="7348791" y="5188191"/>
            <a:ext cx="1600647" cy="4691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2" name="Grafik 21" descr="Kontrollkästchen aktiviert mit einfarbiger Füllung">
            <a:extLst>
              <a:ext uri="{FF2B5EF4-FFF2-40B4-BE49-F238E27FC236}">
                <a16:creationId xmlns:a16="http://schemas.microsoft.com/office/drawing/2014/main" id="{14AF1321-AB86-9D1D-5CEB-B682A626E28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995844" y="4433600"/>
            <a:ext cx="914400" cy="914400"/>
          </a:xfrm>
          <a:prstGeom prst="rect">
            <a:avLst/>
          </a:prstGeom>
        </p:spPr>
      </p:pic>
      <p:pic>
        <p:nvPicPr>
          <p:cNvPr id="23" name="Grafik 22" descr="Kontrollkästchen aktiviert Silhouette">
            <a:extLst>
              <a:ext uri="{FF2B5EF4-FFF2-40B4-BE49-F238E27FC236}">
                <a16:creationId xmlns:a16="http://schemas.microsoft.com/office/drawing/2014/main" id="{58FF22D6-381A-8F0E-D6AB-7A7F5E9EE41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949438" y="4433600"/>
            <a:ext cx="914400" cy="914400"/>
          </a:xfrm>
          <a:prstGeom prst="rect">
            <a:avLst/>
          </a:prstGeom>
        </p:spPr>
      </p:pic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6A943C13-568E-0439-CFB2-18CE50D84EFD}"/>
              </a:ext>
            </a:extLst>
          </p:cNvPr>
          <p:cNvCxnSpPr>
            <a:cxnSpLocks/>
          </p:cNvCxnSpPr>
          <p:nvPr/>
        </p:nvCxnSpPr>
        <p:spPr>
          <a:xfrm>
            <a:off x="8912241" y="4236890"/>
            <a:ext cx="0" cy="3308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Grafik 13" descr="Schulgebäude Silhouette">
            <a:extLst>
              <a:ext uri="{FF2B5EF4-FFF2-40B4-BE49-F238E27FC236}">
                <a16:creationId xmlns:a16="http://schemas.microsoft.com/office/drawing/2014/main" id="{48E998D1-34B3-F27F-C222-2C9EB78101E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486884" y="1135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613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CB1A9A-F273-5C8B-06B9-09BB035A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Verteilung der PSS aus Sicht eines ZfsL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BACFEC-D54D-C5FA-D881-E19063733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Gesamt- und Fachkapazitäten eintragen</a:t>
            </a:r>
          </a:p>
          <a:p>
            <a:endParaRPr lang="de-DE" dirty="0"/>
          </a:p>
          <a:p>
            <a:r>
              <a:rPr lang="de-DE" dirty="0"/>
              <a:t>ZLB wird tätig</a:t>
            </a:r>
          </a:p>
          <a:p>
            <a:endParaRPr lang="de-DE" dirty="0"/>
          </a:p>
          <a:p>
            <a:r>
              <a:rPr lang="de-DE" dirty="0"/>
              <a:t>Anonymisierte Zuweisungen</a:t>
            </a:r>
          </a:p>
          <a:p>
            <a:endParaRPr lang="de-DE" dirty="0"/>
          </a:p>
          <a:p>
            <a:r>
              <a:rPr lang="de-DE" dirty="0"/>
              <a:t>Endgültige Zuweisungen</a:t>
            </a:r>
          </a:p>
          <a:p>
            <a:endParaRPr lang="de-DE" dirty="0"/>
          </a:p>
          <a:p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D810A49-AA55-55F1-5876-00B1E4F49D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8196" y="2539354"/>
            <a:ext cx="1809076" cy="785038"/>
          </a:xfrm>
          <a:prstGeom prst="rect">
            <a:avLst/>
          </a:prstGeom>
        </p:spPr>
      </p:pic>
      <p:pic>
        <p:nvPicPr>
          <p:cNvPr id="10" name="Grafik 9" descr="Benutzer Silhouette">
            <a:extLst>
              <a:ext uri="{FF2B5EF4-FFF2-40B4-BE49-F238E27FC236}">
                <a16:creationId xmlns:a16="http://schemas.microsoft.com/office/drawing/2014/main" id="{5193362A-17B4-D1B3-CD8D-EADA366738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02195" y="3835595"/>
            <a:ext cx="914400" cy="914400"/>
          </a:xfrm>
          <a:prstGeom prst="rect">
            <a:avLst/>
          </a:prstGeom>
        </p:spPr>
      </p:pic>
      <p:pic>
        <p:nvPicPr>
          <p:cNvPr id="11" name="Grafik 10" descr="Benutzer mit einfarbiger Füllung">
            <a:extLst>
              <a:ext uri="{FF2B5EF4-FFF2-40B4-BE49-F238E27FC236}">
                <a16:creationId xmlns:a16="http://schemas.microsoft.com/office/drawing/2014/main" id="{2682AB1F-E47C-7668-BB53-FBBEFCDFFD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67117" y="3902886"/>
            <a:ext cx="914400" cy="914400"/>
          </a:xfrm>
          <a:prstGeom prst="rect">
            <a:avLst/>
          </a:prstGeom>
        </p:spPr>
      </p:pic>
      <p:pic>
        <p:nvPicPr>
          <p:cNvPr id="20" name="Inhaltsplatzhalter 4" descr="Männliches Profil Silhouette">
            <a:extLst>
              <a:ext uri="{FF2B5EF4-FFF2-40B4-BE49-F238E27FC236}">
                <a16:creationId xmlns:a16="http://schemas.microsoft.com/office/drawing/2014/main" id="{65AF60F1-4731-24A0-7916-64D0D59B960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525000" y="5197242"/>
            <a:ext cx="914400" cy="914400"/>
          </a:xfrm>
          <a:prstGeom prst="rect">
            <a:avLst/>
          </a:prstGeom>
        </p:spPr>
      </p:pic>
      <p:pic>
        <p:nvPicPr>
          <p:cNvPr id="22" name="Grafik 21" descr="Weibliches Profil mit einfarbiger Füllung">
            <a:extLst>
              <a:ext uri="{FF2B5EF4-FFF2-40B4-BE49-F238E27FC236}">
                <a16:creationId xmlns:a16="http://schemas.microsoft.com/office/drawing/2014/main" id="{41465C69-2615-8EC8-F768-DCA32A4699F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45872" y="4998606"/>
            <a:ext cx="914400" cy="914400"/>
          </a:xfrm>
          <a:prstGeom prst="rect">
            <a:avLst/>
          </a:prstGeom>
        </p:spPr>
      </p:pic>
      <p:pic>
        <p:nvPicPr>
          <p:cNvPr id="23" name="Grafik 22" descr="Schuljunge Silhouette">
            <a:extLst>
              <a:ext uri="{FF2B5EF4-FFF2-40B4-BE49-F238E27FC236}">
                <a16:creationId xmlns:a16="http://schemas.microsoft.com/office/drawing/2014/main" id="{3A696062-0F8A-903F-09CF-DD867BF9F6E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970286" y="5535857"/>
            <a:ext cx="914400" cy="914400"/>
          </a:xfrm>
          <a:prstGeom prst="rect">
            <a:avLst/>
          </a:prstGeom>
        </p:spPr>
      </p:pic>
      <p:pic>
        <p:nvPicPr>
          <p:cNvPr id="24" name="Grafik 23" descr="Männliches Profil mit einfarbiger Füllung">
            <a:extLst>
              <a:ext uri="{FF2B5EF4-FFF2-40B4-BE49-F238E27FC236}">
                <a16:creationId xmlns:a16="http://schemas.microsoft.com/office/drawing/2014/main" id="{5A5A401A-7BF4-9666-5B6F-64A8988A99F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116479" y="5692079"/>
            <a:ext cx="914400" cy="914400"/>
          </a:xfrm>
          <a:prstGeom prst="rect">
            <a:avLst/>
          </a:prstGeom>
        </p:spPr>
      </p:pic>
      <p:pic>
        <p:nvPicPr>
          <p:cNvPr id="25" name="Grafik 24" descr="Schuljunge mit einfarbiger Füllung">
            <a:extLst>
              <a:ext uri="{FF2B5EF4-FFF2-40B4-BE49-F238E27FC236}">
                <a16:creationId xmlns:a16="http://schemas.microsoft.com/office/drawing/2014/main" id="{2AF1064F-712F-E2D4-9B78-573D005507F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286570" y="5692079"/>
            <a:ext cx="914400" cy="914400"/>
          </a:xfrm>
          <a:prstGeom prst="rect">
            <a:avLst/>
          </a:prstGeom>
        </p:spPr>
      </p:pic>
      <p:pic>
        <p:nvPicPr>
          <p:cNvPr id="50" name="Grafik 49" descr="Benutzer Silhouette">
            <a:extLst>
              <a:ext uri="{FF2B5EF4-FFF2-40B4-BE49-F238E27FC236}">
                <a16:creationId xmlns:a16="http://schemas.microsoft.com/office/drawing/2014/main" id="{BEFF37DE-EE7D-3CA7-89CF-4FEDE9BEED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39400" y="4320479"/>
            <a:ext cx="914400" cy="914400"/>
          </a:xfrm>
          <a:prstGeom prst="rect">
            <a:avLst/>
          </a:prstGeom>
        </p:spPr>
      </p:pic>
      <p:pic>
        <p:nvPicPr>
          <p:cNvPr id="51" name="Grafik 50" descr="Benutzer mit einfarbiger Füllung">
            <a:extLst>
              <a:ext uri="{FF2B5EF4-FFF2-40B4-BE49-F238E27FC236}">
                <a16:creationId xmlns:a16="http://schemas.microsoft.com/office/drawing/2014/main" id="{DC326980-15A7-8C7E-40BB-A2FBF4EDFB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07106" y="4292795"/>
            <a:ext cx="914400" cy="914400"/>
          </a:xfrm>
          <a:prstGeom prst="rect">
            <a:avLst/>
          </a:prstGeom>
        </p:spPr>
      </p:pic>
      <p:pic>
        <p:nvPicPr>
          <p:cNvPr id="52" name="Grafik 51" descr="Weibliches Profil Silhouette">
            <a:extLst>
              <a:ext uri="{FF2B5EF4-FFF2-40B4-BE49-F238E27FC236}">
                <a16:creationId xmlns:a16="http://schemas.microsoft.com/office/drawing/2014/main" id="{2E93C5E8-2E1A-4067-8CD2-804519FBA667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093322" y="5402505"/>
            <a:ext cx="914400" cy="914400"/>
          </a:xfrm>
          <a:prstGeom prst="rect">
            <a:avLst/>
          </a:prstGeom>
        </p:spPr>
      </p:pic>
      <p:pic>
        <p:nvPicPr>
          <p:cNvPr id="53" name="Inhaltsplatzhalter 4" descr="Männliches Profil Silhouette">
            <a:extLst>
              <a:ext uri="{FF2B5EF4-FFF2-40B4-BE49-F238E27FC236}">
                <a16:creationId xmlns:a16="http://schemas.microsoft.com/office/drawing/2014/main" id="{76AB1E7B-58BA-FD93-827B-40832F47985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676050" y="5736267"/>
            <a:ext cx="914400" cy="914400"/>
          </a:xfrm>
          <a:prstGeom prst="rect">
            <a:avLst/>
          </a:prstGeom>
        </p:spPr>
      </p:pic>
      <p:pic>
        <p:nvPicPr>
          <p:cNvPr id="54" name="Grafik 53" descr="Schuljunge Silhouette">
            <a:extLst>
              <a:ext uri="{FF2B5EF4-FFF2-40B4-BE49-F238E27FC236}">
                <a16:creationId xmlns:a16="http://schemas.microsoft.com/office/drawing/2014/main" id="{63FD7EE3-DBF2-A03F-EDA8-95DB3410DFF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105391" y="5906378"/>
            <a:ext cx="914400" cy="914400"/>
          </a:xfrm>
          <a:prstGeom prst="rect">
            <a:avLst/>
          </a:prstGeom>
        </p:spPr>
      </p:pic>
      <p:pic>
        <p:nvPicPr>
          <p:cNvPr id="55" name="Grafik 54" descr="Weibliches Profil Silhouette">
            <a:extLst>
              <a:ext uri="{FF2B5EF4-FFF2-40B4-BE49-F238E27FC236}">
                <a16:creationId xmlns:a16="http://schemas.microsoft.com/office/drawing/2014/main" id="{42FC4781-7B1A-FE6C-04D2-33745C3253A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275482" y="5869889"/>
            <a:ext cx="914400" cy="914400"/>
          </a:xfrm>
          <a:prstGeom prst="rect">
            <a:avLst/>
          </a:prstGeom>
        </p:spPr>
      </p:pic>
      <p:pic>
        <p:nvPicPr>
          <p:cNvPr id="56" name="Grafik 55" descr="Weibliches Profil mit einfarbiger Füllung">
            <a:extLst>
              <a:ext uri="{FF2B5EF4-FFF2-40B4-BE49-F238E27FC236}">
                <a16:creationId xmlns:a16="http://schemas.microsoft.com/office/drawing/2014/main" id="{E83B3681-201B-608A-9838-70145F76867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709974" y="5483393"/>
            <a:ext cx="914400" cy="914400"/>
          </a:xfrm>
          <a:prstGeom prst="rect">
            <a:avLst/>
          </a:prstGeom>
        </p:spPr>
      </p:pic>
      <p:pic>
        <p:nvPicPr>
          <p:cNvPr id="57" name="Grafik 56" descr="Männliches Profil mit einfarbiger Füllung">
            <a:extLst>
              <a:ext uri="{FF2B5EF4-FFF2-40B4-BE49-F238E27FC236}">
                <a16:creationId xmlns:a16="http://schemas.microsoft.com/office/drawing/2014/main" id="{759FC404-D36E-BE81-6523-F4FBC090E01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964871" y="5416607"/>
            <a:ext cx="914400" cy="914400"/>
          </a:xfrm>
          <a:prstGeom prst="rect">
            <a:avLst/>
          </a:prstGeom>
        </p:spPr>
      </p:pic>
      <p:pic>
        <p:nvPicPr>
          <p:cNvPr id="58" name="Grafik 57" descr="Schuljunge mit einfarbiger Füllung">
            <a:extLst>
              <a:ext uri="{FF2B5EF4-FFF2-40B4-BE49-F238E27FC236}">
                <a16:creationId xmlns:a16="http://schemas.microsoft.com/office/drawing/2014/main" id="{9309EDFD-87AB-2E75-CB5A-DFF7329C903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112055" y="4937342"/>
            <a:ext cx="914400" cy="914400"/>
          </a:xfrm>
          <a:prstGeom prst="rect">
            <a:avLst/>
          </a:prstGeom>
        </p:spPr>
      </p:pic>
      <p:cxnSp>
        <p:nvCxnSpPr>
          <p:cNvPr id="59" name="Gerade Verbindung mit Pfeil 58">
            <a:extLst>
              <a:ext uri="{FF2B5EF4-FFF2-40B4-BE49-F238E27FC236}">
                <a16:creationId xmlns:a16="http://schemas.microsoft.com/office/drawing/2014/main" id="{EE092D1A-9D27-7F28-6BD3-C630B95F3674}"/>
              </a:ext>
            </a:extLst>
          </p:cNvPr>
          <p:cNvCxnSpPr>
            <a:cxnSpLocks/>
          </p:cNvCxnSpPr>
          <p:nvPr/>
        </p:nvCxnSpPr>
        <p:spPr>
          <a:xfrm>
            <a:off x="9732682" y="2213321"/>
            <a:ext cx="544138" cy="2513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5558FFEE-4338-E395-F86C-99911F079EEA}"/>
              </a:ext>
            </a:extLst>
          </p:cNvPr>
          <p:cNvCxnSpPr>
            <a:cxnSpLocks/>
          </p:cNvCxnSpPr>
          <p:nvPr/>
        </p:nvCxnSpPr>
        <p:spPr>
          <a:xfrm flipH="1">
            <a:off x="10336138" y="3377486"/>
            <a:ext cx="145991" cy="4922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Gerade Verbindung mit Pfeil 62">
            <a:extLst>
              <a:ext uri="{FF2B5EF4-FFF2-40B4-BE49-F238E27FC236}">
                <a16:creationId xmlns:a16="http://schemas.microsoft.com/office/drawing/2014/main" id="{91EF812B-17EC-E17C-A424-541E9B19CB67}"/>
              </a:ext>
            </a:extLst>
          </p:cNvPr>
          <p:cNvCxnSpPr>
            <a:cxnSpLocks/>
          </p:cNvCxnSpPr>
          <p:nvPr/>
        </p:nvCxnSpPr>
        <p:spPr>
          <a:xfrm flipH="1">
            <a:off x="9267117" y="4998606"/>
            <a:ext cx="617569" cy="4417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8074229B-F7E9-77FF-DDE7-15B3AFA0E46F}"/>
              </a:ext>
            </a:extLst>
          </p:cNvPr>
          <p:cNvGrpSpPr/>
          <p:nvPr/>
        </p:nvGrpSpPr>
        <p:grpSpPr>
          <a:xfrm>
            <a:off x="7890726" y="1502899"/>
            <a:ext cx="1378178" cy="995016"/>
            <a:chOff x="7890726" y="1502899"/>
            <a:chExt cx="1378178" cy="995016"/>
          </a:xfrm>
        </p:grpSpPr>
        <p:pic>
          <p:nvPicPr>
            <p:cNvPr id="8" name="Grafik 7" descr="Schulgebäude mit einfarbiger Füllung">
              <a:extLst>
                <a:ext uri="{FF2B5EF4-FFF2-40B4-BE49-F238E27FC236}">
                  <a16:creationId xmlns:a16="http://schemas.microsoft.com/office/drawing/2014/main" id="{2D4A43E7-8EDC-3C1A-67CE-8ADABC692AAE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7890726" y="1583515"/>
              <a:ext cx="914400" cy="914400"/>
            </a:xfrm>
            <a:prstGeom prst="rect">
              <a:avLst/>
            </a:prstGeom>
          </p:spPr>
        </p:pic>
        <p:pic>
          <p:nvPicPr>
            <p:cNvPr id="9" name="Grafik 8" descr="Liste Silhouette">
              <a:extLst>
                <a:ext uri="{FF2B5EF4-FFF2-40B4-BE49-F238E27FC236}">
                  <a16:creationId xmlns:a16="http://schemas.microsoft.com/office/drawing/2014/main" id="{1477C9B6-F8DC-4618-B9BD-90D339ADF8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8532852" y="1502899"/>
              <a:ext cx="736052" cy="736052"/>
            </a:xfrm>
            <a:prstGeom prst="rect">
              <a:avLst/>
            </a:prstGeom>
          </p:spPr>
        </p:pic>
      </p:grpSp>
      <p:pic>
        <p:nvPicPr>
          <p:cNvPr id="4" name="Grafik 3" descr="Schulgebäude mit einfarbiger Füllung">
            <a:extLst>
              <a:ext uri="{FF2B5EF4-FFF2-40B4-BE49-F238E27FC236}">
                <a16:creationId xmlns:a16="http://schemas.microsoft.com/office/drawing/2014/main" id="{1B3276DB-626B-5C54-FC2A-B69E7C3AC110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9969370" y="16477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842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Inhaltsplatzhalter 3">
            <a:extLst>
              <a:ext uri="{FF2B5EF4-FFF2-40B4-BE49-F238E27FC236}">
                <a16:creationId xmlns:a16="http://schemas.microsoft.com/office/drawing/2014/main" id="{44EB9D2B-CD90-0D8C-17D3-BB47373A948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299842" y="1446673"/>
            <a:ext cx="914479" cy="914479"/>
          </a:xfrm>
          <a:prstGeom prst="rect">
            <a:avLst/>
          </a:prstGeom>
        </p:spPr>
      </p:pic>
      <p:pic>
        <p:nvPicPr>
          <p:cNvPr id="31" name="Inhaltsplatzhalter 3">
            <a:extLst>
              <a:ext uri="{FF2B5EF4-FFF2-40B4-BE49-F238E27FC236}">
                <a16:creationId xmlns:a16="http://schemas.microsoft.com/office/drawing/2014/main" id="{094B13E6-D117-2809-A55A-0E1D6BE06B4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08455" y="1712090"/>
            <a:ext cx="914479" cy="91447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FCB1A9A-F273-5C8B-06B9-09BB035A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Verteilung der PSS aus Sicht eines PSS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BACFEC-D54D-C5FA-D881-E19063733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/>
              <a:t>Schuldaten anschauen</a:t>
            </a:r>
          </a:p>
          <a:p>
            <a:pPr lvl="1"/>
            <a:r>
              <a:rPr lang="de-DE" dirty="0"/>
              <a:t>Fahrtzeit ab Wohnung</a:t>
            </a:r>
          </a:p>
          <a:p>
            <a:pPr lvl="1"/>
            <a:r>
              <a:rPr lang="de-DE" dirty="0"/>
              <a:t>Schulkonzept</a:t>
            </a:r>
          </a:p>
          <a:p>
            <a:pPr lvl="1"/>
            <a:r>
              <a:rPr lang="de-DE" dirty="0"/>
              <a:t>Angezeigt werden nur zuweisbare Schulen</a:t>
            </a:r>
          </a:p>
          <a:p>
            <a:endParaRPr lang="de-DE" dirty="0"/>
          </a:p>
          <a:p>
            <a:r>
              <a:rPr lang="de-DE" dirty="0"/>
              <a:t>Fünf Schulwünsche im Warenkorb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ZLB wird tätig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Schulplatz erhalten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  <p:cxnSp>
        <p:nvCxnSpPr>
          <p:cNvPr id="59" name="Gerade Verbindung mit Pfeil 58">
            <a:extLst>
              <a:ext uri="{FF2B5EF4-FFF2-40B4-BE49-F238E27FC236}">
                <a16:creationId xmlns:a16="http://schemas.microsoft.com/office/drawing/2014/main" id="{EE092D1A-9D27-7F28-6BD3-C630B95F3674}"/>
              </a:ext>
            </a:extLst>
          </p:cNvPr>
          <p:cNvCxnSpPr>
            <a:cxnSpLocks/>
          </p:cNvCxnSpPr>
          <p:nvPr/>
        </p:nvCxnSpPr>
        <p:spPr>
          <a:xfrm>
            <a:off x="8692723" y="2394859"/>
            <a:ext cx="538090" cy="5534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5558FFEE-4338-E395-F86C-99911F079EEA}"/>
              </a:ext>
            </a:extLst>
          </p:cNvPr>
          <p:cNvCxnSpPr>
            <a:cxnSpLocks/>
          </p:cNvCxnSpPr>
          <p:nvPr/>
        </p:nvCxnSpPr>
        <p:spPr>
          <a:xfrm>
            <a:off x="9599809" y="5169410"/>
            <a:ext cx="0" cy="2872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3" name="Inhaltsplatzhalter 3">
            <a:extLst>
              <a:ext uri="{FF2B5EF4-FFF2-40B4-BE49-F238E27FC236}">
                <a16:creationId xmlns:a16="http://schemas.microsoft.com/office/drawing/2014/main" id="{AD55849A-FFCB-6FC5-8A60-3A53659AE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8556" y="1368385"/>
            <a:ext cx="914479" cy="914479"/>
          </a:xfrm>
          <a:prstGeom prst="rect">
            <a:avLst/>
          </a:prstGeom>
        </p:spPr>
      </p:pic>
      <p:pic>
        <p:nvPicPr>
          <p:cNvPr id="14" name="Inhaltsplatzhalter 3">
            <a:extLst>
              <a:ext uri="{FF2B5EF4-FFF2-40B4-BE49-F238E27FC236}">
                <a16:creationId xmlns:a16="http://schemas.microsoft.com/office/drawing/2014/main" id="{3DC9B3D6-7015-3C96-4D83-9249F30E22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5230" y="1796932"/>
            <a:ext cx="914479" cy="914479"/>
          </a:xfrm>
          <a:prstGeom prst="rect">
            <a:avLst/>
          </a:prstGeom>
        </p:spPr>
      </p:pic>
      <p:pic>
        <p:nvPicPr>
          <p:cNvPr id="15" name="Inhaltsplatzhalter 3">
            <a:extLst>
              <a:ext uri="{FF2B5EF4-FFF2-40B4-BE49-F238E27FC236}">
                <a16:creationId xmlns:a16="http://schemas.microsoft.com/office/drawing/2014/main" id="{37F1DE0C-AEC4-8217-A1B0-77C5C94989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2995" y="1385848"/>
            <a:ext cx="914479" cy="914479"/>
          </a:xfrm>
          <a:prstGeom prst="rect">
            <a:avLst/>
          </a:prstGeom>
        </p:spPr>
      </p:pic>
      <p:pic>
        <p:nvPicPr>
          <p:cNvPr id="16" name="Inhaltsplatzhalter 3">
            <a:extLst>
              <a:ext uri="{FF2B5EF4-FFF2-40B4-BE49-F238E27FC236}">
                <a16:creationId xmlns:a16="http://schemas.microsoft.com/office/drawing/2014/main" id="{396C0AC1-E20B-9D1D-71F2-F54E8307C5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9311" y="1908932"/>
            <a:ext cx="914479" cy="914479"/>
          </a:xfrm>
          <a:prstGeom prst="rect">
            <a:avLst/>
          </a:prstGeom>
        </p:spPr>
      </p:pic>
      <p:pic>
        <p:nvPicPr>
          <p:cNvPr id="17" name="Inhaltsplatzhalter 3">
            <a:extLst>
              <a:ext uri="{FF2B5EF4-FFF2-40B4-BE49-F238E27FC236}">
                <a16:creationId xmlns:a16="http://schemas.microsoft.com/office/drawing/2014/main" id="{C856AD4E-006E-D6AA-0773-5EC1E4A20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9307" y="5397421"/>
            <a:ext cx="914479" cy="914479"/>
          </a:xfrm>
          <a:prstGeom prst="rect">
            <a:avLst/>
          </a:prstGeom>
        </p:spPr>
      </p:pic>
      <p:pic>
        <p:nvPicPr>
          <p:cNvPr id="18" name="Inhaltsplatzhalter 3">
            <a:extLst>
              <a:ext uri="{FF2B5EF4-FFF2-40B4-BE49-F238E27FC236}">
                <a16:creationId xmlns:a16="http://schemas.microsoft.com/office/drawing/2014/main" id="{D0E46856-24CE-9761-15E1-6889E138F7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2819" y="1122302"/>
            <a:ext cx="914479" cy="914479"/>
          </a:xfrm>
          <a:prstGeom prst="rect">
            <a:avLst/>
          </a:prstGeom>
        </p:spPr>
      </p:pic>
      <p:pic>
        <p:nvPicPr>
          <p:cNvPr id="19" name="Inhaltsplatzhalter 3">
            <a:extLst>
              <a:ext uri="{FF2B5EF4-FFF2-40B4-BE49-F238E27FC236}">
                <a16:creationId xmlns:a16="http://schemas.microsoft.com/office/drawing/2014/main" id="{028DAB17-B664-CD42-2CE4-EF988F742E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493" y="1550849"/>
            <a:ext cx="914479" cy="914479"/>
          </a:xfrm>
          <a:prstGeom prst="rect">
            <a:avLst/>
          </a:prstGeom>
        </p:spPr>
      </p:pic>
      <p:pic>
        <p:nvPicPr>
          <p:cNvPr id="21" name="Inhaltsplatzhalter 3">
            <a:extLst>
              <a:ext uri="{FF2B5EF4-FFF2-40B4-BE49-F238E27FC236}">
                <a16:creationId xmlns:a16="http://schemas.microsoft.com/office/drawing/2014/main" id="{2C4A3F00-689F-8258-2F08-04CDD2C62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7258" y="1139765"/>
            <a:ext cx="914479" cy="914479"/>
          </a:xfrm>
          <a:prstGeom prst="rect">
            <a:avLst/>
          </a:prstGeom>
        </p:spPr>
      </p:pic>
      <p:pic>
        <p:nvPicPr>
          <p:cNvPr id="26" name="Inhaltsplatzhalter 3">
            <a:extLst>
              <a:ext uri="{FF2B5EF4-FFF2-40B4-BE49-F238E27FC236}">
                <a16:creationId xmlns:a16="http://schemas.microsoft.com/office/drawing/2014/main" id="{39E5BD52-A69B-B315-CE3D-B02156726A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3574" y="1662849"/>
            <a:ext cx="914479" cy="914479"/>
          </a:xfrm>
          <a:prstGeom prst="rect">
            <a:avLst/>
          </a:prstGeom>
        </p:spPr>
      </p:pic>
      <p:pic>
        <p:nvPicPr>
          <p:cNvPr id="28" name="Inhaltsplatzhalter 3">
            <a:extLst>
              <a:ext uri="{FF2B5EF4-FFF2-40B4-BE49-F238E27FC236}">
                <a16:creationId xmlns:a16="http://schemas.microsoft.com/office/drawing/2014/main" id="{E957BC26-FE16-7456-DE74-9C88D144AA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6516" y="1875220"/>
            <a:ext cx="914479" cy="914479"/>
          </a:xfrm>
          <a:prstGeom prst="rect">
            <a:avLst/>
          </a:prstGeom>
        </p:spPr>
      </p:pic>
      <p:pic>
        <p:nvPicPr>
          <p:cNvPr id="29" name="Inhaltsplatzhalter 3">
            <a:extLst>
              <a:ext uri="{FF2B5EF4-FFF2-40B4-BE49-F238E27FC236}">
                <a16:creationId xmlns:a16="http://schemas.microsoft.com/office/drawing/2014/main" id="{239859E5-52F4-5471-0409-01CCB395F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4281" y="1464136"/>
            <a:ext cx="914479" cy="914479"/>
          </a:xfrm>
          <a:prstGeom prst="rect">
            <a:avLst/>
          </a:prstGeom>
        </p:spPr>
      </p:pic>
      <p:pic>
        <p:nvPicPr>
          <p:cNvPr id="30" name="Inhaltsplatzhalter 3">
            <a:extLst>
              <a:ext uri="{FF2B5EF4-FFF2-40B4-BE49-F238E27FC236}">
                <a16:creationId xmlns:a16="http://schemas.microsoft.com/office/drawing/2014/main" id="{68BA6C8C-6BF1-9E7F-6AD4-FCD63D192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0597" y="1987220"/>
            <a:ext cx="914479" cy="914479"/>
          </a:xfrm>
          <a:prstGeom prst="rect">
            <a:avLst/>
          </a:prstGeom>
        </p:spPr>
      </p:pic>
      <p:pic>
        <p:nvPicPr>
          <p:cNvPr id="32" name="Inhaltsplatzhalter 3">
            <a:extLst>
              <a:ext uri="{FF2B5EF4-FFF2-40B4-BE49-F238E27FC236}">
                <a16:creationId xmlns:a16="http://schemas.microsoft.com/office/drawing/2014/main" id="{1A74E26B-1097-7FD2-FE09-FE64774CE3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3309" y="1320350"/>
            <a:ext cx="914479" cy="914479"/>
          </a:xfrm>
          <a:prstGeom prst="rect">
            <a:avLst/>
          </a:prstGeom>
        </p:spPr>
      </p:pic>
      <p:pic>
        <p:nvPicPr>
          <p:cNvPr id="33" name="Inhaltsplatzhalter 3">
            <a:extLst>
              <a:ext uri="{FF2B5EF4-FFF2-40B4-BE49-F238E27FC236}">
                <a16:creationId xmlns:a16="http://schemas.microsoft.com/office/drawing/2014/main" id="{36645DCA-7D2C-55D5-E056-3791BBE2A5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2156" y="1974533"/>
            <a:ext cx="914479" cy="914479"/>
          </a:xfrm>
          <a:prstGeom prst="rect">
            <a:avLst/>
          </a:prstGeom>
        </p:spPr>
      </p:pic>
      <p:pic>
        <p:nvPicPr>
          <p:cNvPr id="34" name="Inhaltsplatzhalter 3">
            <a:extLst>
              <a:ext uri="{FF2B5EF4-FFF2-40B4-BE49-F238E27FC236}">
                <a16:creationId xmlns:a16="http://schemas.microsoft.com/office/drawing/2014/main" id="{5C3D25B7-52A2-592C-2D2C-E8F0BC941E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0436" y="1072741"/>
            <a:ext cx="914479" cy="914479"/>
          </a:xfrm>
          <a:prstGeom prst="rect">
            <a:avLst/>
          </a:prstGeom>
        </p:spPr>
      </p:pic>
      <p:cxnSp>
        <p:nvCxnSpPr>
          <p:cNvPr id="39" name="Gerade Verbindung mit Pfeil 38">
            <a:extLst>
              <a:ext uri="{FF2B5EF4-FFF2-40B4-BE49-F238E27FC236}">
                <a16:creationId xmlns:a16="http://schemas.microsoft.com/office/drawing/2014/main" id="{5503D975-D82D-ED35-669B-1D8F4D7F1DC5}"/>
              </a:ext>
            </a:extLst>
          </p:cNvPr>
          <p:cNvCxnSpPr>
            <a:cxnSpLocks/>
          </p:cNvCxnSpPr>
          <p:nvPr/>
        </p:nvCxnSpPr>
        <p:spPr>
          <a:xfrm>
            <a:off x="9593669" y="3671967"/>
            <a:ext cx="0" cy="6165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" name="Grafik 3" descr="Einkaufskorb Silhouette">
            <a:extLst>
              <a:ext uri="{FF2B5EF4-FFF2-40B4-BE49-F238E27FC236}">
                <a16:creationId xmlns:a16="http://schemas.microsoft.com/office/drawing/2014/main" id="{CC453311-904C-32CE-9AF5-D707AB9E25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97889" y="2483281"/>
            <a:ext cx="1393381" cy="1393381"/>
          </a:xfrm>
          <a:prstGeom prst="rect">
            <a:avLst/>
          </a:prstGeom>
        </p:spPr>
      </p:pic>
      <p:pic>
        <p:nvPicPr>
          <p:cNvPr id="8" name="Inhaltsplatzhalter 3">
            <a:extLst>
              <a:ext uri="{FF2B5EF4-FFF2-40B4-BE49-F238E27FC236}">
                <a16:creationId xmlns:a16="http://schemas.microsoft.com/office/drawing/2014/main" id="{364CC64E-D5E5-77EB-BAB2-EA4D063E9C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4567" y="2780124"/>
            <a:ext cx="481125" cy="481125"/>
          </a:xfrm>
          <a:prstGeom prst="rect">
            <a:avLst/>
          </a:prstGeom>
        </p:spPr>
      </p:pic>
      <p:pic>
        <p:nvPicPr>
          <p:cNvPr id="11" name="Inhaltsplatzhalter 3">
            <a:extLst>
              <a:ext uri="{FF2B5EF4-FFF2-40B4-BE49-F238E27FC236}">
                <a16:creationId xmlns:a16="http://schemas.microsoft.com/office/drawing/2014/main" id="{14310C18-ED89-5FAE-694A-7968C3048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7279" y="2924636"/>
            <a:ext cx="481125" cy="481125"/>
          </a:xfrm>
          <a:prstGeom prst="rect">
            <a:avLst/>
          </a:prstGeom>
        </p:spPr>
      </p:pic>
      <p:pic>
        <p:nvPicPr>
          <p:cNvPr id="12" name="Inhaltsplatzhalter 3">
            <a:extLst>
              <a:ext uri="{FF2B5EF4-FFF2-40B4-BE49-F238E27FC236}">
                <a16:creationId xmlns:a16="http://schemas.microsoft.com/office/drawing/2014/main" id="{2ADF6F0E-9C75-FE1D-97FA-ACA17BA548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1174" y="2915644"/>
            <a:ext cx="481125" cy="481125"/>
          </a:xfrm>
          <a:prstGeom prst="rect">
            <a:avLst/>
          </a:prstGeom>
        </p:spPr>
      </p:pic>
      <p:pic>
        <p:nvPicPr>
          <p:cNvPr id="20" name="Inhaltsplatzhalter 3">
            <a:extLst>
              <a:ext uri="{FF2B5EF4-FFF2-40B4-BE49-F238E27FC236}">
                <a16:creationId xmlns:a16="http://schemas.microsoft.com/office/drawing/2014/main" id="{1FA411E2-94DE-A1FD-4F23-19B56BFDC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5236" y="3200417"/>
            <a:ext cx="481125" cy="481125"/>
          </a:xfrm>
          <a:prstGeom prst="rect">
            <a:avLst/>
          </a:prstGeom>
        </p:spPr>
      </p:pic>
      <p:pic>
        <p:nvPicPr>
          <p:cNvPr id="22" name="Inhaltsplatzhalter 3">
            <a:extLst>
              <a:ext uri="{FF2B5EF4-FFF2-40B4-BE49-F238E27FC236}">
                <a16:creationId xmlns:a16="http://schemas.microsoft.com/office/drawing/2014/main" id="{38E614F1-2F56-780B-9A80-478D4688F7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2661" y="3200417"/>
            <a:ext cx="481125" cy="481125"/>
          </a:xfrm>
          <a:prstGeom prst="rect">
            <a:avLst/>
          </a:prstGeom>
        </p:spPr>
      </p:pic>
      <p:pic>
        <p:nvPicPr>
          <p:cNvPr id="5" name="Grafik 4" descr="Schuljunge Silhouette">
            <a:extLst>
              <a:ext uri="{FF2B5EF4-FFF2-40B4-BE49-F238E27FC236}">
                <a16:creationId xmlns:a16="http://schemas.microsoft.com/office/drawing/2014/main" id="{986C8D31-9C53-45B2-1D63-7624D25A6C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70588" y="226364"/>
            <a:ext cx="914400" cy="9144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BFF0CA7-04B2-61CF-4CD8-DB26A6D3B34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68834" y="4338598"/>
            <a:ext cx="1447654" cy="790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311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CB1A9A-F273-5C8B-06B9-09BB035A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PSS: Fünf Schulwünsche notieren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BACFEC-D54D-C5FA-D881-E19063733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Jede Schule hat ein Gewicht</a:t>
            </a:r>
          </a:p>
          <a:p>
            <a:r>
              <a:rPr lang="de-DE" dirty="0"/>
              <a:t>Schule MS </a:t>
            </a:r>
            <a:r>
              <a:rPr lang="de-DE" dirty="0" err="1"/>
              <a:t>HBf</a:t>
            </a:r>
            <a:r>
              <a:rPr lang="de-DE" dirty="0"/>
              <a:t> </a:t>
            </a:r>
            <a:r>
              <a:rPr lang="de-DE" dirty="0">
                <a:sym typeface="Wingdings" panose="05000000000000000000" pitchFamily="2" charset="2"/>
              </a:rPr>
              <a:t> </a:t>
            </a:r>
          </a:p>
          <a:p>
            <a:r>
              <a:rPr lang="de-DE" dirty="0">
                <a:sym typeface="Wingdings" panose="05000000000000000000" pitchFamily="2" charset="2"/>
              </a:rPr>
              <a:t>Schule Isselburg  </a:t>
            </a:r>
          </a:p>
          <a:p>
            <a:r>
              <a:rPr lang="de-DE" dirty="0">
                <a:sym typeface="Wingdings" panose="05000000000000000000" pitchFamily="2" charset="2"/>
              </a:rPr>
              <a:t>Warenkorb darf nicht zu schwer sein</a:t>
            </a:r>
          </a:p>
          <a:p>
            <a:pPr marL="457200" lvl="1" indent="0">
              <a:buNone/>
            </a:pPr>
            <a:r>
              <a:rPr lang="de-DE" dirty="0">
                <a:sym typeface="Wingdings" panose="05000000000000000000" pitchFamily="2" charset="2"/>
              </a:rPr>
              <a:t>--&gt; PSS wählen nicht nur Schulen in Münster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28F14F47-913E-AA06-C3E6-F1C27AEAEFB4}"/>
              </a:ext>
            </a:extLst>
          </p:cNvPr>
          <p:cNvGrpSpPr/>
          <p:nvPr/>
        </p:nvGrpSpPr>
        <p:grpSpPr>
          <a:xfrm>
            <a:off x="8094587" y="1333991"/>
            <a:ext cx="914479" cy="914479"/>
            <a:chOff x="8094587" y="1333991"/>
            <a:chExt cx="914479" cy="914479"/>
          </a:xfrm>
        </p:grpSpPr>
        <p:pic>
          <p:nvPicPr>
            <p:cNvPr id="18" name="Inhaltsplatzhalter 3">
              <a:extLst>
                <a:ext uri="{FF2B5EF4-FFF2-40B4-BE49-F238E27FC236}">
                  <a16:creationId xmlns:a16="http://schemas.microsoft.com/office/drawing/2014/main" id="{D0E46856-24CE-9761-15E1-6889E138F74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94587" y="1333991"/>
              <a:ext cx="914479" cy="914479"/>
            </a:xfrm>
            <a:prstGeom prst="rect">
              <a:avLst/>
            </a:prstGeom>
          </p:spPr>
        </p:pic>
        <p:pic>
          <p:nvPicPr>
            <p:cNvPr id="11" name="Grafik 10" descr="Marke 3 mit einfarbiger Füllung">
              <a:extLst>
                <a:ext uri="{FF2B5EF4-FFF2-40B4-BE49-F238E27FC236}">
                  <a16:creationId xmlns:a16="http://schemas.microsoft.com/office/drawing/2014/main" id="{B823C185-7C09-55FF-BCE7-0CE398DBA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59647" y="1824398"/>
              <a:ext cx="377240" cy="377240"/>
            </a:xfrm>
            <a:prstGeom prst="rect">
              <a:avLst/>
            </a:prstGeom>
          </p:spPr>
        </p:pic>
      </p:grpSp>
      <p:pic>
        <p:nvPicPr>
          <p:cNvPr id="22" name="Grafik 21" descr="Marke 1 mit einfarbiger Füllung">
            <a:extLst>
              <a:ext uri="{FF2B5EF4-FFF2-40B4-BE49-F238E27FC236}">
                <a16:creationId xmlns:a16="http://schemas.microsoft.com/office/drawing/2014/main" id="{351E5D16-506F-C947-8DFF-ACD2DB4188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04748" y="3077912"/>
            <a:ext cx="414853" cy="414853"/>
          </a:xfrm>
          <a:prstGeom prst="rect">
            <a:avLst/>
          </a:prstGeom>
        </p:spPr>
      </p:pic>
      <p:pic>
        <p:nvPicPr>
          <p:cNvPr id="23" name="Inhaltsplatzhalter 3">
            <a:extLst>
              <a:ext uri="{FF2B5EF4-FFF2-40B4-BE49-F238E27FC236}">
                <a16:creationId xmlns:a16="http://schemas.microsoft.com/office/drawing/2014/main" id="{32A03A1B-6740-E342-97D0-79A1280BD1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8677" y="1986074"/>
            <a:ext cx="914479" cy="914479"/>
          </a:xfrm>
          <a:prstGeom prst="rect">
            <a:avLst/>
          </a:prstGeom>
        </p:spPr>
      </p:pic>
      <p:pic>
        <p:nvPicPr>
          <p:cNvPr id="24" name="Grafik 23" descr="Marke 5 mit einfarbiger Füllung">
            <a:extLst>
              <a:ext uri="{FF2B5EF4-FFF2-40B4-BE49-F238E27FC236}">
                <a16:creationId xmlns:a16="http://schemas.microsoft.com/office/drawing/2014/main" id="{EB97C466-69FB-3F20-1CE6-00AE916FFA3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067678" y="2453606"/>
            <a:ext cx="436475" cy="436475"/>
          </a:xfrm>
          <a:prstGeom prst="rect">
            <a:avLst/>
          </a:prstGeom>
        </p:spPr>
      </p:pic>
      <p:pic>
        <p:nvPicPr>
          <p:cNvPr id="25" name="Inhaltsplatzhalter 3">
            <a:extLst>
              <a:ext uri="{FF2B5EF4-FFF2-40B4-BE49-F238E27FC236}">
                <a16:creationId xmlns:a16="http://schemas.microsoft.com/office/drawing/2014/main" id="{ECD241C4-32BB-1663-633A-DDB99FCB4F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1845" y="2599751"/>
            <a:ext cx="914479" cy="914479"/>
          </a:xfrm>
          <a:prstGeom prst="rect">
            <a:avLst/>
          </a:prstGeom>
        </p:spPr>
      </p:pic>
      <p:grpSp>
        <p:nvGrpSpPr>
          <p:cNvPr id="62" name="Gruppieren 61">
            <a:extLst>
              <a:ext uri="{FF2B5EF4-FFF2-40B4-BE49-F238E27FC236}">
                <a16:creationId xmlns:a16="http://schemas.microsoft.com/office/drawing/2014/main" id="{E9B2F472-1D45-4779-5E71-00F4B70CCC0C}"/>
              </a:ext>
            </a:extLst>
          </p:cNvPr>
          <p:cNvGrpSpPr/>
          <p:nvPr/>
        </p:nvGrpSpPr>
        <p:grpSpPr>
          <a:xfrm>
            <a:off x="10113360" y="2295993"/>
            <a:ext cx="914479" cy="914479"/>
            <a:chOff x="10113360" y="2295993"/>
            <a:chExt cx="914479" cy="914479"/>
          </a:xfrm>
        </p:grpSpPr>
        <p:pic>
          <p:nvPicPr>
            <p:cNvPr id="30" name="Inhaltsplatzhalter 3">
              <a:extLst>
                <a:ext uri="{FF2B5EF4-FFF2-40B4-BE49-F238E27FC236}">
                  <a16:creationId xmlns:a16="http://schemas.microsoft.com/office/drawing/2014/main" id="{68BA6C8C-6BF1-9E7F-6AD4-FCD63D1925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113360" y="2295993"/>
              <a:ext cx="914479" cy="914479"/>
            </a:xfrm>
            <a:prstGeom prst="rect">
              <a:avLst/>
            </a:prstGeom>
          </p:spPr>
        </p:pic>
        <p:pic>
          <p:nvPicPr>
            <p:cNvPr id="36" name="Grafik 35" descr="Marke 1 mit einfarbiger Füllung">
              <a:extLst>
                <a:ext uri="{FF2B5EF4-FFF2-40B4-BE49-F238E27FC236}">
                  <a16:creationId xmlns:a16="http://schemas.microsoft.com/office/drawing/2014/main" id="{5ACFAF4F-58B9-2277-4132-D1E48D9DC8B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371801" y="2801931"/>
              <a:ext cx="408541" cy="408541"/>
            </a:xfrm>
            <a:prstGeom prst="rect">
              <a:avLst/>
            </a:prstGeom>
          </p:spPr>
        </p:pic>
      </p:grpSp>
      <p:grpSp>
        <p:nvGrpSpPr>
          <p:cNvPr id="61" name="Gruppieren 60">
            <a:extLst>
              <a:ext uri="{FF2B5EF4-FFF2-40B4-BE49-F238E27FC236}">
                <a16:creationId xmlns:a16="http://schemas.microsoft.com/office/drawing/2014/main" id="{511DAD29-5659-FD96-26E0-583C5CACCA64}"/>
              </a:ext>
            </a:extLst>
          </p:cNvPr>
          <p:cNvGrpSpPr/>
          <p:nvPr/>
        </p:nvGrpSpPr>
        <p:grpSpPr>
          <a:xfrm>
            <a:off x="10241966" y="1173931"/>
            <a:ext cx="914479" cy="914479"/>
            <a:chOff x="9983236" y="810603"/>
            <a:chExt cx="914479" cy="914479"/>
          </a:xfrm>
        </p:grpSpPr>
        <p:pic>
          <p:nvPicPr>
            <p:cNvPr id="32" name="Inhaltsplatzhalter 3">
              <a:extLst>
                <a:ext uri="{FF2B5EF4-FFF2-40B4-BE49-F238E27FC236}">
                  <a16:creationId xmlns:a16="http://schemas.microsoft.com/office/drawing/2014/main" id="{1A74E26B-1097-7FD2-FE09-FE64774CE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83236" y="810603"/>
              <a:ext cx="914479" cy="914479"/>
            </a:xfrm>
            <a:prstGeom prst="rect">
              <a:avLst/>
            </a:prstGeom>
          </p:spPr>
        </p:pic>
        <p:pic>
          <p:nvPicPr>
            <p:cNvPr id="37" name="Grafik 36" descr="Marke 1 mit einfarbiger Füllung">
              <a:extLst>
                <a:ext uri="{FF2B5EF4-FFF2-40B4-BE49-F238E27FC236}">
                  <a16:creationId xmlns:a16="http://schemas.microsoft.com/office/drawing/2014/main" id="{309B48EC-B34C-F4A3-DA93-BB60B1420A4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248419" y="1305366"/>
              <a:ext cx="408541" cy="408541"/>
            </a:xfrm>
            <a:prstGeom prst="rect">
              <a:avLst/>
            </a:prstGeom>
          </p:spPr>
        </p:pic>
      </p:grpSp>
      <p:grpSp>
        <p:nvGrpSpPr>
          <p:cNvPr id="58" name="Gruppieren 57">
            <a:extLst>
              <a:ext uri="{FF2B5EF4-FFF2-40B4-BE49-F238E27FC236}">
                <a16:creationId xmlns:a16="http://schemas.microsoft.com/office/drawing/2014/main" id="{33C1B4DD-112B-42C5-ADE1-C444A153F03F}"/>
              </a:ext>
            </a:extLst>
          </p:cNvPr>
          <p:cNvGrpSpPr/>
          <p:nvPr/>
        </p:nvGrpSpPr>
        <p:grpSpPr>
          <a:xfrm>
            <a:off x="9008987" y="2393317"/>
            <a:ext cx="914479" cy="914479"/>
            <a:chOff x="9008987" y="2393317"/>
            <a:chExt cx="914479" cy="914479"/>
          </a:xfrm>
        </p:grpSpPr>
        <p:pic>
          <p:nvPicPr>
            <p:cNvPr id="27" name="Inhaltsplatzhalter 3">
              <a:extLst>
                <a:ext uri="{FF2B5EF4-FFF2-40B4-BE49-F238E27FC236}">
                  <a16:creationId xmlns:a16="http://schemas.microsoft.com/office/drawing/2014/main" id="{44EB9D2B-CD90-0D8C-17D3-BB47373A94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08987" y="2393317"/>
              <a:ext cx="914479" cy="914479"/>
            </a:xfrm>
            <a:prstGeom prst="rect">
              <a:avLst/>
            </a:prstGeom>
          </p:spPr>
        </p:pic>
        <p:pic>
          <p:nvPicPr>
            <p:cNvPr id="41" name="Grafik 40" descr="Abzeichen mit einfarbiger Füllung">
              <a:extLst>
                <a:ext uri="{FF2B5EF4-FFF2-40B4-BE49-F238E27FC236}">
                  <a16:creationId xmlns:a16="http://schemas.microsoft.com/office/drawing/2014/main" id="{3E9AF9C5-45EB-12FB-FD5A-4F6771DA115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58036" y="2873114"/>
              <a:ext cx="412224" cy="412224"/>
            </a:xfrm>
            <a:prstGeom prst="rect">
              <a:avLst/>
            </a:prstGeom>
          </p:spPr>
        </p:pic>
      </p:grp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70D845F8-1153-2B2F-B188-2886846A7D0D}"/>
              </a:ext>
            </a:extLst>
          </p:cNvPr>
          <p:cNvGrpSpPr/>
          <p:nvPr/>
        </p:nvGrpSpPr>
        <p:grpSpPr>
          <a:xfrm>
            <a:off x="9437269" y="1622544"/>
            <a:ext cx="914479" cy="914479"/>
            <a:chOff x="9437269" y="1622544"/>
            <a:chExt cx="914479" cy="914479"/>
          </a:xfrm>
        </p:grpSpPr>
        <p:pic>
          <p:nvPicPr>
            <p:cNvPr id="29" name="Inhaltsplatzhalter 3">
              <a:extLst>
                <a:ext uri="{FF2B5EF4-FFF2-40B4-BE49-F238E27FC236}">
                  <a16:creationId xmlns:a16="http://schemas.microsoft.com/office/drawing/2014/main" id="{239859E5-52F4-5471-0409-01CCB395F4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37269" y="1622544"/>
              <a:ext cx="914479" cy="914479"/>
            </a:xfrm>
            <a:prstGeom prst="rect">
              <a:avLst/>
            </a:prstGeom>
          </p:spPr>
        </p:pic>
        <p:pic>
          <p:nvPicPr>
            <p:cNvPr id="42" name="Grafik 41" descr="Abzeichen mit einfarbiger Füllung">
              <a:extLst>
                <a:ext uri="{FF2B5EF4-FFF2-40B4-BE49-F238E27FC236}">
                  <a16:creationId xmlns:a16="http://schemas.microsoft.com/office/drawing/2014/main" id="{D4923FBB-E1F1-12CF-E718-F4D5AFD3179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688396" y="2114782"/>
              <a:ext cx="412224" cy="412224"/>
            </a:xfrm>
            <a:prstGeom prst="rect">
              <a:avLst/>
            </a:prstGeom>
          </p:spPr>
        </p:pic>
      </p:grpSp>
      <p:grpSp>
        <p:nvGrpSpPr>
          <p:cNvPr id="59" name="Gruppieren 58">
            <a:extLst>
              <a:ext uri="{FF2B5EF4-FFF2-40B4-BE49-F238E27FC236}">
                <a16:creationId xmlns:a16="http://schemas.microsoft.com/office/drawing/2014/main" id="{FA6F7568-B844-EA01-F851-05E47F561EC1}"/>
              </a:ext>
            </a:extLst>
          </p:cNvPr>
          <p:cNvGrpSpPr/>
          <p:nvPr/>
        </p:nvGrpSpPr>
        <p:grpSpPr>
          <a:xfrm>
            <a:off x="8967815" y="844997"/>
            <a:ext cx="914479" cy="914479"/>
            <a:chOff x="8967815" y="844997"/>
            <a:chExt cx="914479" cy="914479"/>
          </a:xfrm>
        </p:grpSpPr>
        <p:pic>
          <p:nvPicPr>
            <p:cNvPr id="21" name="Inhaltsplatzhalter 3">
              <a:extLst>
                <a:ext uri="{FF2B5EF4-FFF2-40B4-BE49-F238E27FC236}">
                  <a16:creationId xmlns:a16="http://schemas.microsoft.com/office/drawing/2014/main" id="{2C4A3F00-689F-8258-2F08-04CDD2C626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67815" y="844997"/>
              <a:ext cx="914479" cy="914479"/>
            </a:xfrm>
            <a:prstGeom prst="rect">
              <a:avLst/>
            </a:prstGeom>
          </p:spPr>
        </p:pic>
        <p:pic>
          <p:nvPicPr>
            <p:cNvPr id="43" name="Grafik 42" descr="Abzeichen mit einfarbiger Füllung">
              <a:extLst>
                <a:ext uri="{FF2B5EF4-FFF2-40B4-BE49-F238E27FC236}">
                  <a16:creationId xmlns:a16="http://schemas.microsoft.com/office/drawing/2014/main" id="{1A670EA2-D0BE-4317-9D7E-7355A0D159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22903" y="1334332"/>
              <a:ext cx="412224" cy="412224"/>
            </a:xfrm>
            <a:prstGeom prst="rect">
              <a:avLst/>
            </a:prstGeom>
          </p:spPr>
        </p:pic>
      </p:grpSp>
      <p:grpSp>
        <p:nvGrpSpPr>
          <p:cNvPr id="57" name="Gruppieren 56">
            <a:extLst>
              <a:ext uri="{FF2B5EF4-FFF2-40B4-BE49-F238E27FC236}">
                <a16:creationId xmlns:a16="http://schemas.microsoft.com/office/drawing/2014/main" id="{7BE1F3EF-A41A-21AB-5319-E8615183A7FE}"/>
              </a:ext>
            </a:extLst>
          </p:cNvPr>
          <p:cNvGrpSpPr/>
          <p:nvPr/>
        </p:nvGrpSpPr>
        <p:grpSpPr>
          <a:xfrm>
            <a:off x="8597370" y="1693150"/>
            <a:ext cx="914479" cy="914479"/>
            <a:chOff x="8597370" y="1693150"/>
            <a:chExt cx="914479" cy="914479"/>
          </a:xfrm>
        </p:grpSpPr>
        <p:pic>
          <p:nvPicPr>
            <p:cNvPr id="26" name="Inhaltsplatzhalter 3">
              <a:extLst>
                <a:ext uri="{FF2B5EF4-FFF2-40B4-BE49-F238E27FC236}">
                  <a16:creationId xmlns:a16="http://schemas.microsoft.com/office/drawing/2014/main" id="{39E5BD52-A69B-B315-CE3D-B02156726A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97370" y="1693150"/>
              <a:ext cx="914479" cy="914479"/>
            </a:xfrm>
            <a:prstGeom prst="rect">
              <a:avLst/>
            </a:prstGeom>
          </p:spPr>
        </p:pic>
        <p:pic>
          <p:nvPicPr>
            <p:cNvPr id="44" name="Grafik 43" descr="Abzeichen mit einfarbiger Füllung">
              <a:extLst>
                <a:ext uri="{FF2B5EF4-FFF2-40B4-BE49-F238E27FC236}">
                  <a16:creationId xmlns:a16="http://schemas.microsoft.com/office/drawing/2014/main" id="{F04A0050-C171-DC82-05C5-CF592CB16C3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8853479" y="2177044"/>
              <a:ext cx="412224" cy="412224"/>
            </a:xfrm>
            <a:prstGeom prst="rect">
              <a:avLst/>
            </a:prstGeom>
          </p:spPr>
        </p:pic>
      </p:grpSp>
      <p:grpSp>
        <p:nvGrpSpPr>
          <p:cNvPr id="40" name="Gruppieren 39">
            <a:extLst>
              <a:ext uri="{FF2B5EF4-FFF2-40B4-BE49-F238E27FC236}">
                <a16:creationId xmlns:a16="http://schemas.microsoft.com/office/drawing/2014/main" id="{72C8350D-7F51-9568-9276-56FD882F5D51}"/>
              </a:ext>
            </a:extLst>
          </p:cNvPr>
          <p:cNvGrpSpPr/>
          <p:nvPr/>
        </p:nvGrpSpPr>
        <p:grpSpPr>
          <a:xfrm>
            <a:off x="8040614" y="2259626"/>
            <a:ext cx="914479" cy="914479"/>
            <a:chOff x="8040614" y="2259626"/>
            <a:chExt cx="914479" cy="914479"/>
          </a:xfrm>
        </p:grpSpPr>
        <p:pic>
          <p:nvPicPr>
            <p:cNvPr id="31" name="Inhaltsplatzhalter 3">
              <a:extLst>
                <a:ext uri="{FF2B5EF4-FFF2-40B4-BE49-F238E27FC236}">
                  <a16:creationId xmlns:a16="http://schemas.microsoft.com/office/drawing/2014/main" id="{094B13E6-D117-2809-A55A-0E1D6BE06B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40614" y="2259626"/>
              <a:ext cx="914479" cy="914479"/>
            </a:xfrm>
            <a:prstGeom prst="rect">
              <a:avLst/>
            </a:prstGeom>
          </p:spPr>
        </p:pic>
        <p:pic>
          <p:nvPicPr>
            <p:cNvPr id="46" name="Grafik 45" descr="Marke 3 mit einfarbiger Füllung">
              <a:extLst>
                <a:ext uri="{FF2B5EF4-FFF2-40B4-BE49-F238E27FC236}">
                  <a16:creationId xmlns:a16="http://schemas.microsoft.com/office/drawing/2014/main" id="{1814B428-A775-9ABD-F0A3-29E8E5688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11929" y="2737464"/>
              <a:ext cx="377240" cy="377240"/>
            </a:xfrm>
            <a:prstGeom prst="rect">
              <a:avLst/>
            </a:prstGeom>
          </p:spPr>
        </p:pic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4FC4FF53-44E2-CF8A-3C6C-6A612A2F2E51}"/>
              </a:ext>
            </a:extLst>
          </p:cNvPr>
          <p:cNvGrpSpPr/>
          <p:nvPr/>
        </p:nvGrpSpPr>
        <p:grpSpPr>
          <a:xfrm>
            <a:off x="6820436" y="1072741"/>
            <a:ext cx="914479" cy="929143"/>
            <a:chOff x="6820436" y="1072741"/>
            <a:chExt cx="914479" cy="929143"/>
          </a:xfrm>
        </p:grpSpPr>
        <p:pic>
          <p:nvPicPr>
            <p:cNvPr id="34" name="Inhaltsplatzhalter 3">
              <a:extLst>
                <a:ext uri="{FF2B5EF4-FFF2-40B4-BE49-F238E27FC236}">
                  <a16:creationId xmlns:a16="http://schemas.microsoft.com/office/drawing/2014/main" id="{5C3D25B7-52A2-592C-2D2C-E8F0BC941E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20436" y="1072741"/>
              <a:ext cx="914479" cy="914479"/>
            </a:xfrm>
            <a:prstGeom prst="rect">
              <a:avLst/>
            </a:prstGeom>
          </p:spPr>
        </p:pic>
        <p:pic>
          <p:nvPicPr>
            <p:cNvPr id="47" name="Grafik 46" descr="Marke 4 mit einfarbiger Füllung">
              <a:extLst>
                <a:ext uri="{FF2B5EF4-FFF2-40B4-BE49-F238E27FC236}">
                  <a16:creationId xmlns:a16="http://schemas.microsoft.com/office/drawing/2014/main" id="{F5601511-A58C-D437-86B2-10C9BA5E103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051820" y="1550175"/>
              <a:ext cx="451709" cy="451709"/>
            </a:xfrm>
            <a:prstGeom prst="rect">
              <a:avLst/>
            </a:prstGeom>
          </p:spPr>
        </p:pic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A4C96943-CD53-F380-C548-0FD60D0CA7BA}"/>
              </a:ext>
            </a:extLst>
          </p:cNvPr>
          <p:cNvGrpSpPr/>
          <p:nvPr/>
        </p:nvGrpSpPr>
        <p:grpSpPr>
          <a:xfrm>
            <a:off x="7088686" y="1641715"/>
            <a:ext cx="914479" cy="929143"/>
            <a:chOff x="7088686" y="1641715"/>
            <a:chExt cx="914479" cy="929143"/>
          </a:xfrm>
        </p:grpSpPr>
        <p:pic>
          <p:nvPicPr>
            <p:cNvPr id="15" name="Inhaltsplatzhalter 3">
              <a:extLst>
                <a:ext uri="{FF2B5EF4-FFF2-40B4-BE49-F238E27FC236}">
                  <a16:creationId xmlns:a16="http://schemas.microsoft.com/office/drawing/2014/main" id="{37F1DE0C-AEC4-8217-A1B0-77C5C94989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8686" y="1641715"/>
              <a:ext cx="914479" cy="914479"/>
            </a:xfrm>
            <a:prstGeom prst="rect">
              <a:avLst/>
            </a:prstGeom>
          </p:spPr>
        </p:pic>
        <p:pic>
          <p:nvPicPr>
            <p:cNvPr id="48" name="Grafik 47" descr="Marke 4 mit einfarbiger Füllung">
              <a:extLst>
                <a:ext uri="{FF2B5EF4-FFF2-40B4-BE49-F238E27FC236}">
                  <a16:creationId xmlns:a16="http://schemas.microsoft.com/office/drawing/2014/main" id="{4C66FE59-1510-6555-F5D5-B592A6FE3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324137" y="2119149"/>
              <a:ext cx="451709" cy="451709"/>
            </a:xfrm>
            <a:prstGeom prst="rect">
              <a:avLst/>
            </a:prstGeom>
          </p:spPr>
        </p:pic>
      </p:grpSp>
      <p:grpSp>
        <p:nvGrpSpPr>
          <p:cNvPr id="38" name="Gruppieren 37">
            <a:extLst>
              <a:ext uri="{FF2B5EF4-FFF2-40B4-BE49-F238E27FC236}">
                <a16:creationId xmlns:a16="http://schemas.microsoft.com/office/drawing/2014/main" id="{AB33CE7A-1427-FBE4-C189-A91130C14586}"/>
              </a:ext>
            </a:extLst>
          </p:cNvPr>
          <p:cNvGrpSpPr/>
          <p:nvPr/>
        </p:nvGrpSpPr>
        <p:grpSpPr>
          <a:xfrm>
            <a:off x="7217241" y="2320594"/>
            <a:ext cx="914479" cy="923046"/>
            <a:chOff x="7217241" y="2320594"/>
            <a:chExt cx="914479" cy="923046"/>
          </a:xfrm>
        </p:grpSpPr>
        <p:pic>
          <p:nvPicPr>
            <p:cNvPr id="28" name="Inhaltsplatzhalter 3">
              <a:extLst>
                <a:ext uri="{FF2B5EF4-FFF2-40B4-BE49-F238E27FC236}">
                  <a16:creationId xmlns:a16="http://schemas.microsoft.com/office/drawing/2014/main" id="{E957BC26-FE16-7456-DE74-9C88D144AA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17241" y="2320594"/>
              <a:ext cx="914479" cy="914479"/>
            </a:xfrm>
            <a:prstGeom prst="rect">
              <a:avLst/>
            </a:prstGeom>
          </p:spPr>
        </p:pic>
        <p:pic>
          <p:nvPicPr>
            <p:cNvPr id="49" name="Grafik 48" descr="Marke 4 mit einfarbiger Füllung">
              <a:extLst>
                <a:ext uri="{FF2B5EF4-FFF2-40B4-BE49-F238E27FC236}">
                  <a16:creationId xmlns:a16="http://schemas.microsoft.com/office/drawing/2014/main" id="{03DB65D3-8D62-C519-FBB4-286BDE0D7BA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456521" y="2791931"/>
              <a:ext cx="451709" cy="451709"/>
            </a:xfrm>
            <a:prstGeom prst="rect">
              <a:avLst/>
            </a:prstGeom>
          </p:spPr>
        </p:pic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3847B6F7-B287-4A22-5A94-1F7172A11240}"/>
              </a:ext>
            </a:extLst>
          </p:cNvPr>
          <p:cNvGrpSpPr/>
          <p:nvPr/>
        </p:nvGrpSpPr>
        <p:grpSpPr>
          <a:xfrm>
            <a:off x="6140475" y="2052775"/>
            <a:ext cx="914479" cy="949393"/>
            <a:chOff x="6140475" y="2052775"/>
            <a:chExt cx="914479" cy="949393"/>
          </a:xfrm>
        </p:grpSpPr>
        <p:pic>
          <p:nvPicPr>
            <p:cNvPr id="13" name="Inhaltsplatzhalter 3">
              <a:extLst>
                <a:ext uri="{FF2B5EF4-FFF2-40B4-BE49-F238E27FC236}">
                  <a16:creationId xmlns:a16="http://schemas.microsoft.com/office/drawing/2014/main" id="{AD55849A-FFCB-6FC5-8A60-3A53659AE6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0475" y="2052775"/>
              <a:ext cx="914479" cy="914479"/>
            </a:xfrm>
            <a:prstGeom prst="rect">
              <a:avLst/>
            </a:prstGeom>
          </p:spPr>
        </p:pic>
        <p:pic>
          <p:nvPicPr>
            <p:cNvPr id="51" name="Grafik 50" descr="Marke 5 mit einfarbiger Füllung">
              <a:extLst>
                <a:ext uri="{FF2B5EF4-FFF2-40B4-BE49-F238E27FC236}">
                  <a16:creationId xmlns:a16="http://schemas.microsoft.com/office/drawing/2014/main" id="{DF5F3B1C-8C25-F78E-18D5-F66319BF63A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364022" y="2537023"/>
              <a:ext cx="465145" cy="465145"/>
            </a:xfrm>
            <a:prstGeom prst="rect">
              <a:avLst/>
            </a:prstGeom>
          </p:spPr>
        </p:pic>
      </p:grpSp>
      <p:pic>
        <p:nvPicPr>
          <p:cNvPr id="52" name="Grafik 51" descr="Einkaufskorb Silhouette">
            <a:extLst>
              <a:ext uri="{FF2B5EF4-FFF2-40B4-BE49-F238E27FC236}">
                <a16:creationId xmlns:a16="http://schemas.microsoft.com/office/drawing/2014/main" id="{46F0BEFD-CF83-2A15-6F8B-9B398643626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52917" y="4140450"/>
            <a:ext cx="1967581" cy="1967581"/>
          </a:xfrm>
          <a:prstGeom prst="rect">
            <a:avLst/>
          </a:prstGeom>
        </p:spPr>
      </p:pic>
      <p:pic>
        <p:nvPicPr>
          <p:cNvPr id="53" name="Grafik 52" descr="Einkaufskorb Silhouette">
            <a:extLst>
              <a:ext uri="{FF2B5EF4-FFF2-40B4-BE49-F238E27FC236}">
                <a16:creationId xmlns:a16="http://schemas.microsoft.com/office/drawing/2014/main" id="{BDABBE48-4180-BA9B-F074-BEFEDB1EEBC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454696" y="4140450"/>
            <a:ext cx="1967581" cy="1967581"/>
          </a:xfrm>
          <a:prstGeom prst="rect">
            <a:avLst/>
          </a:prstGeom>
        </p:spPr>
      </p:pic>
      <p:pic>
        <p:nvPicPr>
          <p:cNvPr id="54" name="Grafik 53" descr="Einkaufskorb Silhouette">
            <a:extLst>
              <a:ext uri="{FF2B5EF4-FFF2-40B4-BE49-F238E27FC236}">
                <a16:creationId xmlns:a16="http://schemas.microsoft.com/office/drawing/2014/main" id="{76E8342D-1CD4-1F82-35E3-8C232E01254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007560" y="4152558"/>
            <a:ext cx="1967581" cy="1967581"/>
          </a:xfrm>
          <a:prstGeom prst="rect">
            <a:avLst/>
          </a:prstGeom>
        </p:spPr>
      </p:pic>
      <p:pic>
        <p:nvPicPr>
          <p:cNvPr id="55" name="Grafik 54" descr="Einkaufskorb Silhouette">
            <a:extLst>
              <a:ext uri="{FF2B5EF4-FFF2-40B4-BE49-F238E27FC236}">
                <a16:creationId xmlns:a16="http://schemas.microsoft.com/office/drawing/2014/main" id="{BFC0AE37-91ED-432F-E9CA-1E43C82AE67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595683" y="4099269"/>
            <a:ext cx="1967581" cy="1967581"/>
          </a:xfrm>
          <a:prstGeom prst="rect">
            <a:avLst/>
          </a:prstGeom>
        </p:spPr>
      </p:pic>
      <p:pic>
        <p:nvPicPr>
          <p:cNvPr id="56" name="Grafik 55" descr="Einkaufskorb Silhouette">
            <a:extLst>
              <a:ext uri="{FF2B5EF4-FFF2-40B4-BE49-F238E27FC236}">
                <a16:creationId xmlns:a16="http://schemas.microsoft.com/office/drawing/2014/main" id="{0E1BFCF8-4F76-9793-E0D0-663219522FE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111674" y="4104202"/>
            <a:ext cx="1967581" cy="1967581"/>
          </a:xfrm>
          <a:prstGeom prst="rect">
            <a:avLst/>
          </a:prstGeom>
        </p:spPr>
      </p:pic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5F4AF7EC-2D2F-BFD2-9505-5B520F541AF0}"/>
              </a:ext>
            </a:extLst>
          </p:cNvPr>
          <p:cNvGrpSpPr/>
          <p:nvPr/>
        </p:nvGrpSpPr>
        <p:grpSpPr>
          <a:xfrm>
            <a:off x="670901" y="4596632"/>
            <a:ext cx="914479" cy="949393"/>
            <a:chOff x="6140475" y="2052775"/>
            <a:chExt cx="914479" cy="949393"/>
          </a:xfrm>
        </p:grpSpPr>
        <p:pic>
          <p:nvPicPr>
            <p:cNvPr id="64" name="Inhaltsplatzhalter 3">
              <a:extLst>
                <a:ext uri="{FF2B5EF4-FFF2-40B4-BE49-F238E27FC236}">
                  <a16:creationId xmlns:a16="http://schemas.microsoft.com/office/drawing/2014/main" id="{1F796FD0-622F-EE03-4C5F-FB6ECD3F05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0475" y="2052775"/>
              <a:ext cx="914479" cy="914479"/>
            </a:xfrm>
            <a:prstGeom prst="rect">
              <a:avLst/>
            </a:prstGeom>
          </p:spPr>
        </p:pic>
        <p:pic>
          <p:nvPicPr>
            <p:cNvPr id="65" name="Grafik 64" descr="Marke 5 mit einfarbiger Füllung">
              <a:extLst>
                <a:ext uri="{FF2B5EF4-FFF2-40B4-BE49-F238E27FC236}">
                  <a16:creationId xmlns:a16="http://schemas.microsoft.com/office/drawing/2014/main" id="{F9A141DA-C558-726B-A76D-A5B62144977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364022" y="2537023"/>
              <a:ext cx="465145" cy="465145"/>
            </a:xfrm>
            <a:prstGeom prst="rect">
              <a:avLst/>
            </a:prstGeom>
          </p:spPr>
        </p:pic>
      </p:grp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06249E4B-B349-CC51-9724-E938C7FF499C}"/>
              </a:ext>
            </a:extLst>
          </p:cNvPr>
          <p:cNvGrpSpPr/>
          <p:nvPr/>
        </p:nvGrpSpPr>
        <p:grpSpPr>
          <a:xfrm>
            <a:off x="184756" y="4294916"/>
            <a:ext cx="914479" cy="949393"/>
            <a:chOff x="6140475" y="2052775"/>
            <a:chExt cx="914479" cy="949393"/>
          </a:xfrm>
        </p:grpSpPr>
        <p:pic>
          <p:nvPicPr>
            <p:cNvPr id="67" name="Inhaltsplatzhalter 3">
              <a:extLst>
                <a:ext uri="{FF2B5EF4-FFF2-40B4-BE49-F238E27FC236}">
                  <a16:creationId xmlns:a16="http://schemas.microsoft.com/office/drawing/2014/main" id="{BD90AB25-A79E-8039-BCDF-E7BD99BEDC5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0475" y="2052775"/>
              <a:ext cx="914479" cy="914479"/>
            </a:xfrm>
            <a:prstGeom prst="rect">
              <a:avLst/>
            </a:prstGeom>
          </p:spPr>
        </p:pic>
        <p:pic>
          <p:nvPicPr>
            <p:cNvPr id="68" name="Grafik 67" descr="Marke 5 mit einfarbiger Füllung">
              <a:extLst>
                <a:ext uri="{FF2B5EF4-FFF2-40B4-BE49-F238E27FC236}">
                  <a16:creationId xmlns:a16="http://schemas.microsoft.com/office/drawing/2014/main" id="{99A8BF09-F4A6-7C09-CF8A-06A13ABBF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364022" y="2537023"/>
              <a:ext cx="465145" cy="465145"/>
            </a:xfrm>
            <a:prstGeom prst="rect">
              <a:avLst/>
            </a:prstGeom>
          </p:spPr>
        </p:pic>
      </p:grpSp>
      <p:grpSp>
        <p:nvGrpSpPr>
          <p:cNvPr id="69" name="Gruppieren 68">
            <a:extLst>
              <a:ext uri="{FF2B5EF4-FFF2-40B4-BE49-F238E27FC236}">
                <a16:creationId xmlns:a16="http://schemas.microsoft.com/office/drawing/2014/main" id="{0F5555A1-ADEE-7E6F-9B99-E9A92529A790}"/>
              </a:ext>
            </a:extLst>
          </p:cNvPr>
          <p:cNvGrpSpPr/>
          <p:nvPr/>
        </p:nvGrpSpPr>
        <p:grpSpPr>
          <a:xfrm>
            <a:off x="1262538" y="4872734"/>
            <a:ext cx="914479" cy="949393"/>
            <a:chOff x="6140475" y="2052775"/>
            <a:chExt cx="914479" cy="949393"/>
          </a:xfrm>
        </p:grpSpPr>
        <p:pic>
          <p:nvPicPr>
            <p:cNvPr id="70" name="Inhaltsplatzhalter 3">
              <a:extLst>
                <a:ext uri="{FF2B5EF4-FFF2-40B4-BE49-F238E27FC236}">
                  <a16:creationId xmlns:a16="http://schemas.microsoft.com/office/drawing/2014/main" id="{C0076688-882B-89D0-45A2-1973F8271B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0475" y="2052775"/>
              <a:ext cx="914479" cy="914479"/>
            </a:xfrm>
            <a:prstGeom prst="rect">
              <a:avLst/>
            </a:prstGeom>
          </p:spPr>
        </p:pic>
        <p:pic>
          <p:nvPicPr>
            <p:cNvPr id="71" name="Grafik 70" descr="Marke 5 mit einfarbiger Füllung">
              <a:extLst>
                <a:ext uri="{FF2B5EF4-FFF2-40B4-BE49-F238E27FC236}">
                  <a16:creationId xmlns:a16="http://schemas.microsoft.com/office/drawing/2014/main" id="{0A671163-A50B-69E9-6A15-81C3D025BAA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364022" y="2537023"/>
              <a:ext cx="465145" cy="465145"/>
            </a:xfrm>
            <a:prstGeom prst="rect">
              <a:avLst/>
            </a:prstGeom>
          </p:spPr>
        </p:pic>
      </p:grp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2FD6FF39-F703-6452-2067-0F17658251CB}"/>
              </a:ext>
            </a:extLst>
          </p:cNvPr>
          <p:cNvGrpSpPr/>
          <p:nvPr/>
        </p:nvGrpSpPr>
        <p:grpSpPr>
          <a:xfrm>
            <a:off x="1347320" y="4287425"/>
            <a:ext cx="914479" cy="949393"/>
            <a:chOff x="6140475" y="2052775"/>
            <a:chExt cx="914479" cy="949393"/>
          </a:xfrm>
        </p:grpSpPr>
        <p:pic>
          <p:nvPicPr>
            <p:cNvPr id="73" name="Inhaltsplatzhalter 3">
              <a:extLst>
                <a:ext uri="{FF2B5EF4-FFF2-40B4-BE49-F238E27FC236}">
                  <a16:creationId xmlns:a16="http://schemas.microsoft.com/office/drawing/2014/main" id="{23AB8264-1164-E1F9-C1B3-7D940823A3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0475" y="2052775"/>
              <a:ext cx="914479" cy="914479"/>
            </a:xfrm>
            <a:prstGeom prst="rect">
              <a:avLst/>
            </a:prstGeom>
          </p:spPr>
        </p:pic>
        <p:pic>
          <p:nvPicPr>
            <p:cNvPr id="74" name="Grafik 73" descr="Marke 5 mit einfarbiger Füllung">
              <a:extLst>
                <a:ext uri="{FF2B5EF4-FFF2-40B4-BE49-F238E27FC236}">
                  <a16:creationId xmlns:a16="http://schemas.microsoft.com/office/drawing/2014/main" id="{4E394135-510E-00F5-D98E-E27FCD2FC7F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364022" y="2537023"/>
              <a:ext cx="465145" cy="465145"/>
            </a:xfrm>
            <a:prstGeom prst="rect">
              <a:avLst/>
            </a:prstGeom>
          </p:spPr>
        </p:pic>
      </p:grpSp>
      <p:grpSp>
        <p:nvGrpSpPr>
          <p:cNvPr id="75" name="Gruppieren 74">
            <a:extLst>
              <a:ext uri="{FF2B5EF4-FFF2-40B4-BE49-F238E27FC236}">
                <a16:creationId xmlns:a16="http://schemas.microsoft.com/office/drawing/2014/main" id="{D2A8BF4A-A4F0-495A-33C8-7EE9CCD51CE3}"/>
              </a:ext>
            </a:extLst>
          </p:cNvPr>
          <p:cNvGrpSpPr/>
          <p:nvPr/>
        </p:nvGrpSpPr>
        <p:grpSpPr>
          <a:xfrm>
            <a:off x="263168" y="4882285"/>
            <a:ext cx="914479" cy="949393"/>
            <a:chOff x="6140475" y="2052775"/>
            <a:chExt cx="914479" cy="949393"/>
          </a:xfrm>
        </p:grpSpPr>
        <p:pic>
          <p:nvPicPr>
            <p:cNvPr id="76" name="Inhaltsplatzhalter 3">
              <a:extLst>
                <a:ext uri="{FF2B5EF4-FFF2-40B4-BE49-F238E27FC236}">
                  <a16:creationId xmlns:a16="http://schemas.microsoft.com/office/drawing/2014/main" id="{F13147CB-9B6E-666F-D9C0-440B1A308F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0475" y="2052775"/>
              <a:ext cx="914479" cy="914479"/>
            </a:xfrm>
            <a:prstGeom prst="rect">
              <a:avLst/>
            </a:prstGeom>
          </p:spPr>
        </p:pic>
        <p:pic>
          <p:nvPicPr>
            <p:cNvPr id="77" name="Grafik 76" descr="Marke 5 mit einfarbiger Füllung">
              <a:extLst>
                <a:ext uri="{FF2B5EF4-FFF2-40B4-BE49-F238E27FC236}">
                  <a16:creationId xmlns:a16="http://schemas.microsoft.com/office/drawing/2014/main" id="{C15D16BE-5CE2-7C52-7C47-B44609B7AA3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364022" y="2537023"/>
              <a:ext cx="465145" cy="465145"/>
            </a:xfrm>
            <a:prstGeom prst="rect">
              <a:avLst/>
            </a:prstGeom>
          </p:spPr>
        </p:pic>
      </p:grpSp>
      <p:grpSp>
        <p:nvGrpSpPr>
          <p:cNvPr id="78" name="Gruppieren 77">
            <a:extLst>
              <a:ext uri="{FF2B5EF4-FFF2-40B4-BE49-F238E27FC236}">
                <a16:creationId xmlns:a16="http://schemas.microsoft.com/office/drawing/2014/main" id="{7B0EA57A-412C-FCF7-6F57-708E3832BAC9}"/>
              </a:ext>
            </a:extLst>
          </p:cNvPr>
          <p:cNvGrpSpPr/>
          <p:nvPr/>
        </p:nvGrpSpPr>
        <p:grpSpPr>
          <a:xfrm>
            <a:off x="3425777" y="4929097"/>
            <a:ext cx="914479" cy="914479"/>
            <a:chOff x="9983236" y="810603"/>
            <a:chExt cx="914479" cy="914479"/>
          </a:xfrm>
        </p:grpSpPr>
        <p:pic>
          <p:nvPicPr>
            <p:cNvPr id="79" name="Inhaltsplatzhalter 3">
              <a:extLst>
                <a:ext uri="{FF2B5EF4-FFF2-40B4-BE49-F238E27FC236}">
                  <a16:creationId xmlns:a16="http://schemas.microsoft.com/office/drawing/2014/main" id="{E4F84ECF-7359-7443-CD86-86D71C8FD7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83236" y="810603"/>
              <a:ext cx="914479" cy="914479"/>
            </a:xfrm>
            <a:prstGeom prst="rect">
              <a:avLst/>
            </a:prstGeom>
          </p:spPr>
        </p:pic>
        <p:pic>
          <p:nvPicPr>
            <p:cNvPr id="80" name="Grafik 79" descr="Marke 1 mit einfarbiger Füllung">
              <a:extLst>
                <a:ext uri="{FF2B5EF4-FFF2-40B4-BE49-F238E27FC236}">
                  <a16:creationId xmlns:a16="http://schemas.microsoft.com/office/drawing/2014/main" id="{4D1CB390-4457-F199-C74A-57762750EA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248419" y="1305366"/>
              <a:ext cx="408541" cy="408541"/>
            </a:xfrm>
            <a:prstGeom prst="rect">
              <a:avLst/>
            </a:prstGeom>
          </p:spPr>
        </p:pic>
      </p:grpSp>
      <p:grpSp>
        <p:nvGrpSpPr>
          <p:cNvPr id="81" name="Gruppieren 80">
            <a:extLst>
              <a:ext uri="{FF2B5EF4-FFF2-40B4-BE49-F238E27FC236}">
                <a16:creationId xmlns:a16="http://schemas.microsoft.com/office/drawing/2014/main" id="{28EEB5AF-1AEC-C7C9-6379-62D89B544542}"/>
              </a:ext>
            </a:extLst>
          </p:cNvPr>
          <p:cNvGrpSpPr/>
          <p:nvPr/>
        </p:nvGrpSpPr>
        <p:grpSpPr>
          <a:xfrm>
            <a:off x="2425101" y="4352235"/>
            <a:ext cx="914479" cy="914479"/>
            <a:chOff x="9983236" y="810603"/>
            <a:chExt cx="914479" cy="914479"/>
          </a:xfrm>
        </p:grpSpPr>
        <p:pic>
          <p:nvPicPr>
            <p:cNvPr id="82" name="Inhaltsplatzhalter 3">
              <a:extLst>
                <a:ext uri="{FF2B5EF4-FFF2-40B4-BE49-F238E27FC236}">
                  <a16:creationId xmlns:a16="http://schemas.microsoft.com/office/drawing/2014/main" id="{0A8C234F-C9A2-3DAF-9F58-3C7D3004CE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83236" y="810603"/>
              <a:ext cx="914479" cy="914479"/>
            </a:xfrm>
            <a:prstGeom prst="rect">
              <a:avLst/>
            </a:prstGeom>
          </p:spPr>
        </p:pic>
        <p:pic>
          <p:nvPicPr>
            <p:cNvPr id="83" name="Grafik 82" descr="Marke 1 mit einfarbiger Füllung">
              <a:extLst>
                <a:ext uri="{FF2B5EF4-FFF2-40B4-BE49-F238E27FC236}">
                  <a16:creationId xmlns:a16="http://schemas.microsoft.com/office/drawing/2014/main" id="{FAA90448-4870-A44A-3BEC-B822929B992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248419" y="1305366"/>
              <a:ext cx="408541" cy="408541"/>
            </a:xfrm>
            <a:prstGeom prst="rect">
              <a:avLst/>
            </a:prstGeom>
          </p:spPr>
        </p:pic>
      </p:grpSp>
      <p:grpSp>
        <p:nvGrpSpPr>
          <p:cNvPr id="84" name="Gruppieren 83">
            <a:extLst>
              <a:ext uri="{FF2B5EF4-FFF2-40B4-BE49-F238E27FC236}">
                <a16:creationId xmlns:a16="http://schemas.microsoft.com/office/drawing/2014/main" id="{32FA3EE6-0966-0856-7824-2D51A86C4564}"/>
              </a:ext>
            </a:extLst>
          </p:cNvPr>
          <p:cNvGrpSpPr/>
          <p:nvPr/>
        </p:nvGrpSpPr>
        <p:grpSpPr>
          <a:xfrm>
            <a:off x="2473073" y="4930774"/>
            <a:ext cx="914479" cy="914479"/>
            <a:chOff x="9983236" y="810603"/>
            <a:chExt cx="914479" cy="914479"/>
          </a:xfrm>
        </p:grpSpPr>
        <p:pic>
          <p:nvPicPr>
            <p:cNvPr id="85" name="Inhaltsplatzhalter 3">
              <a:extLst>
                <a:ext uri="{FF2B5EF4-FFF2-40B4-BE49-F238E27FC236}">
                  <a16:creationId xmlns:a16="http://schemas.microsoft.com/office/drawing/2014/main" id="{96822311-C9AE-FA79-20A9-F19A657587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83236" y="810603"/>
              <a:ext cx="914479" cy="914479"/>
            </a:xfrm>
            <a:prstGeom prst="rect">
              <a:avLst/>
            </a:prstGeom>
          </p:spPr>
        </p:pic>
        <p:pic>
          <p:nvPicPr>
            <p:cNvPr id="86" name="Grafik 85" descr="Marke 1 mit einfarbiger Füllung">
              <a:extLst>
                <a:ext uri="{FF2B5EF4-FFF2-40B4-BE49-F238E27FC236}">
                  <a16:creationId xmlns:a16="http://schemas.microsoft.com/office/drawing/2014/main" id="{0DB25442-4A72-3995-BCDE-0F48FF17DA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248419" y="1305366"/>
              <a:ext cx="408541" cy="408541"/>
            </a:xfrm>
            <a:prstGeom prst="rect">
              <a:avLst/>
            </a:prstGeom>
          </p:spPr>
        </p:pic>
      </p:grpSp>
      <p:grpSp>
        <p:nvGrpSpPr>
          <p:cNvPr id="87" name="Gruppieren 86">
            <a:extLst>
              <a:ext uri="{FF2B5EF4-FFF2-40B4-BE49-F238E27FC236}">
                <a16:creationId xmlns:a16="http://schemas.microsoft.com/office/drawing/2014/main" id="{746F139A-C92E-C225-2077-654C4FDAB924}"/>
              </a:ext>
            </a:extLst>
          </p:cNvPr>
          <p:cNvGrpSpPr/>
          <p:nvPr/>
        </p:nvGrpSpPr>
        <p:grpSpPr>
          <a:xfrm>
            <a:off x="3554851" y="4352246"/>
            <a:ext cx="914479" cy="914479"/>
            <a:chOff x="9983236" y="810603"/>
            <a:chExt cx="914479" cy="914479"/>
          </a:xfrm>
        </p:grpSpPr>
        <p:pic>
          <p:nvPicPr>
            <p:cNvPr id="88" name="Inhaltsplatzhalter 3">
              <a:extLst>
                <a:ext uri="{FF2B5EF4-FFF2-40B4-BE49-F238E27FC236}">
                  <a16:creationId xmlns:a16="http://schemas.microsoft.com/office/drawing/2014/main" id="{87022F6D-0F85-83FC-2AC0-A2CDCBE219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83236" y="810603"/>
              <a:ext cx="914479" cy="914479"/>
            </a:xfrm>
            <a:prstGeom prst="rect">
              <a:avLst/>
            </a:prstGeom>
          </p:spPr>
        </p:pic>
        <p:pic>
          <p:nvPicPr>
            <p:cNvPr id="89" name="Grafik 88" descr="Marke 1 mit einfarbiger Füllung">
              <a:extLst>
                <a:ext uri="{FF2B5EF4-FFF2-40B4-BE49-F238E27FC236}">
                  <a16:creationId xmlns:a16="http://schemas.microsoft.com/office/drawing/2014/main" id="{88CE59EE-9918-688D-50E8-4FE45537009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248419" y="1305366"/>
              <a:ext cx="408541" cy="408541"/>
            </a:xfrm>
            <a:prstGeom prst="rect">
              <a:avLst/>
            </a:prstGeom>
          </p:spPr>
        </p:pic>
      </p:grpSp>
      <p:grpSp>
        <p:nvGrpSpPr>
          <p:cNvPr id="90" name="Gruppieren 89">
            <a:extLst>
              <a:ext uri="{FF2B5EF4-FFF2-40B4-BE49-F238E27FC236}">
                <a16:creationId xmlns:a16="http://schemas.microsoft.com/office/drawing/2014/main" id="{8F89C65E-9817-08D4-3F60-32D73E02BCDD}"/>
              </a:ext>
            </a:extLst>
          </p:cNvPr>
          <p:cNvGrpSpPr/>
          <p:nvPr/>
        </p:nvGrpSpPr>
        <p:grpSpPr>
          <a:xfrm>
            <a:off x="2824558" y="4623640"/>
            <a:ext cx="914479" cy="914479"/>
            <a:chOff x="9983236" y="810603"/>
            <a:chExt cx="914479" cy="914479"/>
          </a:xfrm>
        </p:grpSpPr>
        <p:pic>
          <p:nvPicPr>
            <p:cNvPr id="91" name="Inhaltsplatzhalter 3">
              <a:extLst>
                <a:ext uri="{FF2B5EF4-FFF2-40B4-BE49-F238E27FC236}">
                  <a16:creationId xmlns:a16="http://schemas.microsoft.com/office/drawing/2014/main" id="{8B7437FC-1E16-9CB4-B79A-44EAB311AE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83236" y="810603"/>
              <a:ext cx="914479" cy="914479"/>
            </a:xfrm>
            <a:prstGeom prst="rect">
              <a:avLst/>
            </a:prstGeom>
          </p:spPr>
        </p:pic>
        <p:pic>
          <p:nvPicPr>
            <p:cNvPr id="92" name="Grafik 91" descr="Marke 1 mit einfarbiger Füllung">
              <a:extLst>
                <a:ext uri="{FF2B5EF4-FFF2-40B4-BE49-F238E27FC236}">
                  <a16:creationId xmlns:a16="http://schemas.microsoft.com/office/drawing/2014/main" id="{3443601A-DDB8-AB3C-7A87-D0C315BD640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248419" y="1305366"/>
              <a:ext cx="408541" cy="408541"/>
            </a:xfrm>
            <a:prstGeom prst="rect">
              <a:avLst/>
            </a:prstGeom>
          </p:spPr>
        </p:pic>
      </p:grpSp>
      <p:grpSp>
        <p:nvGrpSpPr>
          <p:cNvPr id="99" name="Gruppieren 98">
            <a:extLst>
              <a:ext uri="{FF2B5EF4-FFF2-40B4-BE49-F238E27FC236}">
                <a16:creationId xmlns:a16="http://schemas.microsoft.com/office/drawing/2014/main" id="{0114D4DC-C7F5-A5A8-9878-265BC81C247E}"/>
              </a:ext>
            </a:extLst>
          </p:cNvPr>
          <p:cNvGrpSpPr/>
          <p:nvPr/>
        </p:nvGrpSpPr>
        <p:grpSpPr>
          <a:xfrm>
            <a:off x="10182876" y="4907039"/>
            <a:ext cx="914479" cy="929143"/>
            <a:chOff x="6820436" y="1072741"/>
            <a:chExt cx="914479" cy="929143"/>
          </a:xfrm>
        </p:grpSpPr>
        <p:pic>
          <p:nvPicPr>
            <p:cNvPr id="100" name="Inhaltsplatzhalter 3">
              <a:extLst>
                <a:ext uri="{FF2B5EF4-FFF2-40B4-BE49-F238E27FC236}">
                  <a16:creationId xmlns:a16="http://schemas.microsoft.com/office/drawing/2014/main" id="{31A02239-CE2A-8502-E9EB-3B0D16137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20436" y="1072741"/>
              <a:ext cx="914479" cy="914479"/>
            </a:xfrm>
            <a:prstGeom prst="rect">
              <a:avLst/>
            </a:prstGeom>
          </p:spPr>
        </p:pic>
        <p:pic>
          <p:nvPicPr>
            <p:cNvPr id="101" name="Grafik 100" descr="Marke 4 mit einfarbiger Füllung">
              <a:extLst>
                <a:ext uri="{FF2B5EF4-FFF2-40B4-BE49-F238E27FC236}">
                  <a16:creationId xmlns:a16="http://schemas.microsoft.com/office/drawing/2014/main" id="{49CCC9EA-D940-C4CC-5AC1-58CCE9D781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051820" y="1550175"/>
              <a:ext cx="451709" cy="451709"/>
            </a:xfrm>
            <a:prstGeom prst="rect">
              <a:avLst/>
            </a:prstGeom>
          </p:spPr>
        </p:pic>
      </p:grpSp>
      <p:grpSp>
        <p:nvGrpSpPr>
          <p:cNvPr id="102" name="Gruppieren 101">
            <a:extLst>
              <a:ext uri="{FF2B5EF4-FFF2-40B4-BE49-F238E27FC236}">
                <a16:creationId xmlns:a16="http://schemas.microsoft.com/office/drawing/2014/main" id="{8B86585C-DD46-8708-93E7-51D09F13255D}"/>
              </a:ext>
            </a:extLst>
          </p:cNvPr>
          <p:cNvGrpSpPr/>
          <p:nvPr/>
        </p:nvGrpSpPr>
        <p:grpSpPr>
          <a:xfrm>
            <a:off x="10087719" y="4328248"/>
            <a:ext cx="914479" cy="929143"/>
            <a:chOff x="6820436" y="1072741"/>
            <a:chExt cx="914479" cy="929143"/>
          </a:xfrm>
        </p:grpSpPr>
        <p:pic>
          <p:nvPicPr>
            <p:cNvPr id="103" name="Inhaltsplatzhalter 3">
              <a:extLst>
                <a:ext uri="{FF2B5EF4-FFF2-40B4-BE49-F238E27FC236}">
                  <a16:creationId xmlns:a16="http://schemas.microsoft.com/office/drawing/2014/main" id="{678C161F-E01E-7A9E-C47C-ADF1686BAE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20436" y="1072741"/>
              <a:ext cx="914479" cy="914479"/>
            </a:xfrm>
            <a:prstGeom prst="rect">
              <a:avLst/>
            </a:prstGeom>
          </p:spPr>
        </p:pic>
        <p:pic>
          <p:nvPicPr>
            <p:cNvPr id="104" name="Grafik 103" descr="Marke 4 mit einfarbiger Füllung">
              <a:extLst>
                <a:ext uri="{FF2B5EF4-FFF2-40B4-BE49-F238E27FC236}">
                  <a16:creationId xmlns:a16="http://schemas.microsoft.com/office/drawing/2014/main" id="{39E2D10D-F9B0-18FA-6A49-DCA73AAA88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051820" y="1550175"/>
              <a:ext cx="451709" cy="451709"/>
            </a:xfrm>
            <a:prstGeom prst="rect">
              <a:avLst/>
            </a:prstGeom>
          </p:spPr>
        </p:pic>
      </p:grpSp>
      <p:grpSp>
        <p:nvGrpSpPr>
          <p:cNvPr id="105" name="Gruppieren 104">
            <a:extLst>
              <a:ext uri="{FF2B5EF4-FFF2-40B4-BE49-F238E27FC236}">
                <a16:creationId xmlns:a16="http://schemas.microsoft.com/office/drawing/2014/main" id="{11C09AAF-A6A7-D23A-3701-90BEE669FBB6}"/>
              </a:ext>
            </a:extLst>
          </p:cNvPr>
          <p:cNvGrpSpPr/>
          <p:nvPr/>
        </p:nvGrpSpPr>
        <p:grpSpPr>
          <a:xfrm>
            <a:off x="7650203" y="4902881"/>
            <a:ext cx="914479" cy="929143"/>
            <a:chOff x="6820436" y="1072741"/>
            <a:chExt cx="914479" cy="929143"/>
          </a:xfrm>
        </p:grpSpPr>
        <p:pic>
          <p:nvPicPr>
            <p:cNvPr id="106" name="Inhaltsplatzhalter 3">
              <a:extLst>
                <a:ext uri="{FF2B5EF4-FFF2-40B4-BE49-F238E27FC236}">
                  <a16:creationId xmlns:a16="http://schemas.microsoft.com/office/drawing/2014/main" id="{F3341323-4E08-E9A6-1E5B-FD9A76421C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20436" y="1072741"/>
              <a:ext cx="914479" cy="914479"/>
            </a:xfrm>
            <a:prstGeom prst="rect">
              <a:avLst/>
            </a:prstGeom>
          </p:spPr>
        </p:pic>
        <p:pic>
          <p:nvPicPr>
            <p:cNvPr id="107" name="Grafik 106" descr="Marke 4 mit einfarbiger Füllung">
              <a:extLst>
                <a:ext uri="{FF2B5EF4-FFF2-40B4-BE49-F238E27FC236}">
                  <a16:creationId xmlns:a16="http://schemas.microsoft.com/office/drawing/2014/main" id="{1D287DB0-5FD3-48B1-5F18-F263B1FB8F3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051820" y="1550175"/>
              <a:ext cx="451709" cy="451709"/>
            </a:xfrm>
            <a:prstGeom prst="rect">
              <a:avLst/>
            </a:prstGeom>
          </p:spPr>
        </p:pic>
      </p:grpSp>
      <p:grpSp>
        <p:nvGrpSpPr>
          <p:cNvPr id="108" name="Gruppieren 107">
            <a:extLst>
              <a:ext uri="{FF2B5EF4-FFF2-40B4-BE49-F238E27FC236}">
                <a16:creationId xmlns:a16="http://schemas.microsoft.com/office/drawing/2014/main" id="{094B2FE6-067F-E601-977F-478DC74EA84C}"/>
              </a:ext>
            </a:extLst>
          </p:cNvPr>
          <p:cNvGrpSpPr/>
          <p:nvPr/>
        </p:nvGrpSpPr>
        <p:grpSpPr>
          <a:xfrm>
            <a:off x="7545925" y="4326396"/>
            <a:ext cx="914479" cy="929143"/>
            <a:chOff x="6820436" y="1072741"/>
            <a:chExt cx="914479" cy="929143"/>
          </a:xfrm>
        </p:grpSpPr>
        <p:pic>
          <p:nvPicPr>
            <p:cNvPr id="109" name="Inhaltsplatzhalter 3">
              <a:extLst>
                <a:ext uri="{FF2B5EF4-FFF2-40B4-BE49-F238E27FC236}">
                  <a16:creationId xmlns:a16="http://schemas.microsoft.com/office/drawing/2014/main" id="{55E7EBC7-30A2-9F1A-F176-D8025361A9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20436" y="1072741"/>
              <a:ext cx="914479" cy="914479"/>
            </a:xfrm>
            <a:prstGeom prst="rect">
              <a:avLst/>
            </a:prstGeom>
          </p:spPr>
        </p:pic>
        <p:pic>
          <p:nvPicPr>
            <p:cNvPr id="110" name="Grafik 109" descr="Marke 4 mit einfarbiger Füllung">
              <a:extLst>
                <a:ext uri="{FF2B5EF4-FFF2-40B4-BE49-F238E27FC236}">
                  <a16:creationId xmlns:a16="http://schemas.microsoft.com/office/drawing/2014/main" id="{D66AA271-C257-AB9C-ED21-1B094340ED3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051820" y="1550175"/>
              <a:ext cx="451709" cy="451709"/>
            </a:xfrm>
            <a:prstGeom prst="rect">
              <a:avLst/>
            </a:prstGeom>
          </p:spPr>
        </p:pic>
      </p:grpSp>
      <p:grpSp>
        <p:nvGrpSpPr>
          <p:cNvPr id="111" name="Gruppieren 110">
            <a:extLst>
              <a:ext uri="{FF2B5EF4-FFF2-40B4-BE49-F238E27FC236}">
                <a16:creationId xmlns:a16="http://schemas.microsoft.com/office/drawing/2014/main" id="{8286074B-10E1-D6C1-FDD2-D76AF28EE868}"/>
              </a:ext>
            </a:extLst>
          </p:cNvPr>
          <p:cNvGrpSpPr/>
          <p:nvPr/>
        </p:nvGrpSpPr>
        <p:grpSpPr>
          <a:xfrm>
            <a:off x="5061908" y="4930774"/>
            <a:ext cx="914479" cy="929143"/>
            <a:chOff x="6820436" y="1072741"/>
            <a:chExt cx="914479" cy="929143"/>
          </a:xfrm>
        </p:grpSpPr>
        <p:pic>
          <p:nvPicPr>
            <p:cNvPr id="112" name="Inhaltsplatzhalter 3">
              <a:extLst>
                <a:ext uri="{FF2B5EF4-FFF2-40B4-BE49-F238E27FC236}">
                  <a16:creationId xmlns:a16="http://schemas.microsoft.com/office/drawing/2014/main" id="{73F8B253-E704-72D5-C0CD-12D5D15CE3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20436" y="1072741"/>
              <a:ext cx="914479" cy="914479"/>
            </a:xfrm>
            <a:prstGeom prst="rect">
              <a:avLst/>
            </a:prstGeom>
          </p:spPr>
        </p:pic>
        <p:pic>
          <p:nvPicPr>
            <p:cNvPr id="113" name="Grafik 112" descr="Marke 4 mit einfarbiger Füllung">
              <a:extLst>
                <a:ext uri="{FF2B5EF4-FFF2-40B4-BE49-F238E27FC236}">
                  <a16:creationId xmlns:a16="http://schemas.microsoft.com/office/drawing/2014/main" id="{C1894723-AED0-A520-DFED-7AB22BFD7A1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051820" y="1550175"/>
              <a:ext cx="451709" cy="451709"/>
            </a:xfrm>
            <a:prstGeom prst="rect">
              <a:avLst/>
            </a:prstGeom>
          </p:spPr>
        </p:pic>
      </p:grpSp>
      <p:grpSp>
        <p:nvGrpSpPr>
          <p:cNvPr id="114" name="Gruppieren 113">
            <a:extLst>
              <a:ext uri="{FF2B5EF4-FFF2-40B4-BE49-F238E27FC236}">
                <a16:creationId xmlns:a16="http://schemas.microsoft.com/office/drawing/2014/main" id="{921DF50A-3BDD-5881-87E3-689F5BD432C3}"/>
              </a:ext>
            </a:extLst>
          </p:cNvPr>
          <p:cNvGrpSpPr/>
          <p:nvPr/>
        </p:nvGrpSpPr>
        <p:grpSpPr>
          <a:xfrm>
            <a:off x="11176570" y="4925146"/>
            <a:ext cx="914479" cy="914479"/>
            <a:chOff x="8094587" y="1333991"/>
            <a:chExt cx="914479" cy="914479"/>
          </a:xfrm>
        </p:grpSpPr>
        <p:pic>
          <p:nvPicPr>
            <p:cNvPr id="115" name="Inhaltsplatzhalter 3">
              <a:extLst>
                <a:ext uri="{FF2B5EF4-FFF2-40B4-BE49-F238E27FC236}">
                  <a16:creationId xmlns:a16="http://schemas.microsoft.com/office/drawing/2014/main" id="{7A397987-C427-AC3F-5C32-8244E62CEA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94587" y="1333991"/>
              <a:ext cx="914479" cy="914479"/>
            </a:xfrm>
            <a:prstGeom prst="rect">
              <a:avLst/>
            </a:prstGeom>
          </p:spPr>
        </p:pic>
        <p:pic>
          <p:nvPicPr>
            <p:cNvPr id="116" name="Grafik 115" descr="Marke 3 mit einfarbiger Füllung">
              <a:extLst>
                <a:ext uri="{FF2B5EF4-FFF2-40B4-BE49-F238E27FC236}">
                  <a16:creationId xmlns:a16="http://schemas.microsoft.com/office/drawing/2014/main" id="{552BA07F-38F9-71BF-691C-821FB4F2BA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59647" y="1824398"/>
              <a:ext cx="377240" cy="377240"/>
            </a:xfrm>
            <a:prstGeom prst="rect">
              <a:avLst/>
            </a:prstGeom>
          </p:spPr>
        </p:pic>
      </p:grpSp>
      <p:grpSp>
        <p:nvGrpSpPr>
          <p:cNvPr id="117" name="Gruppieren 116">
            <a:extLst>
              <a:ext uri="{FF2B5EF4-FFF2-40B4-BE49-F238E27FC236}">
                <a16:creationId xmlns:a16="http://schemas.microsoft.com/office/drawing/2014/main" id="{BFA86733-6826-EAC7-06B7-22B02A51F0CA}"/>
              </a:ext>
            </a:extLst>
          </p:cNvPr>
          <p:cNvGrpSpPr/>
          <p:nvPr/>
        </p:nvGrpSpPr>
        <p:grpSpPr>
          <a:xfrm>
            <a:off x="11235978" y="4324036"/>
            <a:ext cx="914479" cy="914479"/>
            <a:chOff x="8094587" y="1333991"/>
            <a:chExt cx="914479" cy="914479"/>
          </a:xfrm>
        </p:grpSpPr>
        <p:pic>
          <p:nvPicPr>
            <p:cNvPr id="118" name="Inhaltsplatzhalter 3">
              <a:extLst>
                <a:ext uri="{FF2B5EF4-FFF2-40B4-BE49-F238E27FC236}">
                  <a16:creationId xmlns:a16="http://schemas.microsoft.com/office/drawing/2014/main" id="{B9C74654-EC64-E689-CAD9-8218D72DED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94587" y="1333991"/>
              <a:ext cx="914479" cy="914479"/>
            </a:xfrm>
            <a:prstGeom prst="rect">
              <a:avLst/>
            </a:prstGeom>
          </p:spPr>
        </p:pic>
        <p:pic>
          <p:nvPicPr>
            <p:cNvPr id="119" name="Grafik 118" descr="Marke 3 mit einfarbiger Füllung">
              <a:extLst>
                <a:ext uri="{FF2B5EF4-FFF2-40B4-BE49-F238E27FC236}">
                  <a16:creationId xmlns:a16="http://schemas.microsoft.com/office/drawing/2014/main" id="{688E1FFD-3663-F0B0-CC1A-9151DBFE607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59647" y="1824398"/>
              <a:ext cx="377240" cy="377240"/>
            </a:xfrm>
            <a:prstGeom prst="rect">
              <a:avLst/>
            </a:prstGeom>
          </p:spPr>
        </p:pic>
      </p:grpSp>
      <p:grpSp>
        <p:nvGrpSpPr>
          <p:cNvPr id="120" name="Gruppieren 119">
            <a:extLst>
              <a:ext uri="{FF2B5EF4-FFF2-40B4-BE49-F238E27FC236}">
                <a16:creationId xmlns:a16="http://schemas.microsoft.com/office/drawing/2014/main" id="{0493ECCA-B298-346C-DE1E-FDD7717BE6AB}"/>
              </a:ext>
            </a:extLst>
          </p:cNvPr>
          <p:cNvGrpSpPr/>
          <p:nvPr/>
        </p:nvGrpSpPr>
        <p:grpSpPr>
          <a:xfrm>
            <a:off x="10535464" y="4584027"/>
            <a:ext cx="914479" cy="914479"/>
            <a:chOff x="8094587" y="1333991"/>
            <a:chExt cx="914479" cy="914479"/>
          </a:xfrm>
        </p:grpSpPr>
        <p:pic>
          <p:nvPicPr>
            <p:cNvPr id="121" name="Inhaltsplatzhalter 3">
              <a:extLst>
                <a:ext uri="{FF2B5EF4-FFF2-40B4-BE49-F238E27FC236}">
                  <a16:creationId xmlns:a16="http://schemas.microsoft.com/office/drawing/2014/main" id="{A07A75FD-46FC-1B6A-E91F-F51D0A2659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94587" y="1333991"/>
              <a:ext cx="914479" cy="914479"/>
            </a:xfrm>
            <a:prstGeom prst="rect">
              <a:avLst/>
            </a:prstGeom>
          </p:spPr>
        </p:pic>
        <p:pic>
          <p:nvPicPr>
            <p:cNvPr id="122" name="Grafik 121" descr="Marke 3 mit einfarbiger Füllung">
              <a:extLst>
                <a:ext uri="{FF2B5EF4-FFF2-40B4-BE49-F238E27FC236}">
                  <a16:creationId xmlns:a16="http://schemas.microsoft.com/office/drawing/2014/main" id="{7306D1C1-17F0-F02C-8B9F-F958EA8C46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59647" y="1824398"/>
              <a:ext cx="377240" cy="377240"/>
            </a:xfrm>
            <a:prstGeom prst="rect">
              <a:avLst/>
            </a:prstGeom>
          </p:spPr>
        </p:pic>
      </p:grpSp>
      <p:grpSp>
        <p:nvGrpSpPr>
          <p:cNvPr id="129" name="Gruppieren 128">
            <a:extLst>
              <a:ext uri="{FF2B5EF4-FFF2-40B4-BE49-F238E27FC236}">
                <a16:creationId xmlns:a16="http://schemas.microsoft.com/office/drawing/2014/main" id="{8EA976F2-3DE5-275D-34C4-166D89921A8F}"/>
              </a:ext>
            </a:extLst>
          </p:cNvPr>
          <p:cNvGrpSpPr/>
          <p:nvPr/>
        </p:nvGrpSpPr>
        <p:grpSpPr>
          <a:xfrm>
            <a:off x="8053336" y="4600693"/>
            <a:ext cx="914479" cy="914479"/>
            <a:chOff x="8094587" y="1333991"/>
            <a:chExt cx="914479" cy="914479"/>
          </a:xfrm>
        </p:grpSpPr>
        <p:pic>
          <p:nvPicPr>
            <p:cNvPr id="130" name="Inhaltsplatzhalter 3">
              <a:extLst>
                <a:ext uri="{FF2B5EF4-FFF2-40B4-BE49-F238E27FC236}">
                  <a16:creationId xmlns:a16="http://schemas.microsoft.com/office/drawing/2014/main" id="{A9B71428-DB8B-753C-3C79-2C6E9F6ED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94587" y="1333991"/>
              <a:ext cx="914479" cy="914479"/>
            </a:xfrm>
            <a:prstGeom prst="rect">
              <a:avLst/>
            </a:prstGeom>
          </p:spPr>
        </p:pic>
        <p:pic>
          <p:nvPicPr>
            <p:cNvPr id="131" name="Grafik 130" descr="Marke 3 mit einfarbiger Füllung">
              <a:extLst>
                <a:ext uri="{FF2B5EF4-FFF2-40B4-BE49-F238E27FC236}">
                  <a16:creationId xmlns:a16="http://schemas.microsoft.com/office/drawing/2014/main" id="{772E6258-1E1C-B571-FF32-73804AB98E7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59647" y="1824398"/>
              <a:ext cx="377240" cy="377240"/>
            </a:xfrm>
            <a:prstGeom prst="rect">
              <a:avLst/>
            </a:prstGeom>
          </p:spPr>
        </p:pic>
      </p:grpSp>
      <p:grpSp>
        <p:nvGrpSpPr>
          <p:cNvPr id="132" name="Gruppieren 131">
            <a:extLst>
              <a:ext uri="{FF2B5EF4-FFF2-40B4-BE49-F238E27FC236}">
                <a16:creationId xmlns:a16="http://schemas.microsoft.com/office/drawing/2014/main" id="{971DD7D2-48C2-D507-804D-BA10DED93C0B}"/>
              </a:ext>
            </a:extLst>
          </p:cNvPr>
          <p:cNvGrpSpPr/>
          <p:nvPr/>
        </p:nvGrpSpPr>
        <p:grpSpPr>
          <a:xfrm>
            <a:off x="5459939" y="4661163"/>
            <a:ext cx="914479" cy="914479"/>
            <a:chOff x="8094587" y="1333991"/>
            <a:chExt cx="914479" cy="914479"/>
          </a:xfrm>
        </p:grpSpPr>
        <p:pic>
          <p:nvPicPr>
            <p:cNvPr id="133" name="Inhaltsplatzhalter 3">
              <a:extLst>
                <a:ext uri="{FF2B5EF4-FFF2-40B4-BE49-F238E27FC236}">
                  <a16:creationId xmlns:a16="http://schemas.microsoft.com/office/drawing/2014/main" id="{3A36409A-00B9-D5E6-8148-212C087B283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94587" y="1333991"/>
              <a:ext cx="914479" cy="914479"/>
            </a:xfrm>
            <a:prstGeom prst="rect">
              <a:avLst/>
            </a:prstGeom>
          </p:spPr>
        </p:pic>
        <p:pic>
          <p:nvPicPr>
            <p:cNvPr id="134" name="Grafik 133" descr="Marke 3 mit einfarbiger Füllung">
              <a:extLst>
                <a:ext uri="{FF2B5EF4-FFF2-40B4-BE49-F238E27FC236}">
                  <a16:creationId xmlns:a16="http://schemas.microsoft.com/office/drawing/2014/main" id="{0E6B0A3B-7ACB-C443-241A-4216DFEEEA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59647" y="1824398"/>
              <a:ext cx="377240" cy="377240"/>
            </a:xfrm>
            <a:prstGeom prst="rect">
              <a:avLst/>
            </a:prstGeom>
          </p:spPr>
        </p:pic>
      </p:grpSp>
      <p:grpSp>
        <p:nvGrpSpPr>
          <p:cNvPr id="147" name="Gruppieren 146">
            <a:extLst>
              <a:ext uri="{FF2B5EF4-FFF2-40B4-BE49-F238E27FC236}">
                <a16:creationId xmlns:a16="http://schemas.microsoft.com/office/drawing/2014/main" id="{F873AFA0-E624-48F7-FED0-6EF74486562C}"/>
              </a:ext>
            </a:extLst>
          </p:cNvPr>
          <p:cNvGrpSpPr/>
          <p:nvPr/>
        </p:nvGrpSpPr>
        <p:grpSpPr>
          <a:xfrm>
            <a:off x="8606733" y="4914413"/>
            <a:ext cx="914479" cy="914479"/>
            <a:chOff x="8967815" y="844997"/>
            <a:chExt cx="914479" cy="914479"/>
          </a:xfrm>
        </p:grpSpPr>
        <p:pic>
          <p:nvPicPr>
            <p:cNvPr id="148" name="Inhaltsplatzhalter 3">
              <a:extLst>
                <a:ext uri="{FF2B5EF4-FFF2-40B4-BE49-F238E27FC236}">
                  <a16:creationId xmlns:a16="http://schemas.microsoft.com/office/drawing/2014/main" id="{3645F87D-B230-AC4C-022F-AC30F10A5E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67815" y="844997"/>
              <a:ext cx="914479" cy="914479"/>
            </a:xfrm>
            <a:prstGeom prst="rect">
              <a:avLst/>
            </a:prstGeom>
          </p:spPr>
        </p:pic>
        <p:pic>
          <p:nvPicPr>
            <p:cNvPr id="149" name="Grafik 148" descr="Abzeichen mit einfarbiger Füllung">
              <a:extLst>
                <a:ext uri="{FF2B5EF4-FFF2-40B4-BE49-F238E27FC236}">
                  <a16:creationId xmlns:a16="http://schemas.microsoft.com/office/drawing/2014/main" id="{CB4F624A-DE68-DB63-5E97-506BB2D6649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22903" y="1334332"/>
              <a:ext cx="412224" cy="412224"/>
            </a:xfrm>
            <a:prstGeom prst="rect">
              <a:avLst/>
            </a:prstGeom>
          </p:spPr>
        </p:pic>
      </p:grpSp>
      <p:grpSp>
        <p:nvGrpSpPr>
          <p:cNvPr id="150" name="Gruppieren 149">
            <a:extLst>
              <a:ext uri="{FF2B5EF4-FFF2-40B4-BE49-F238E27FC236}">
                <a16:creationId xmlns:a16="http://schemas.microsoft.com/office/drawing/2014/main" id="{E385FEDC-332E-B3DE-EBF6-955C32CA9ADE}"/>
              </a:ext>
            </a:extLst>
          </p:cNvPr>
          <p:cNvGrpSpPr/>
          <p:nvPr/>
        </p:nvGrpSpPr>
        <p:grpSpPr>
          <a:xfrm>
            <a:off x="8698543" y="4330903"/>
            <a:ext cx="914479" cy="914479"/>
            <a:chOff x="8967815" y="844997"/>
            <a:chExt cx="914479" cy="914479"/>
          </a:xfrm>
        </p:grpSpPr>
        <p:pic>
          <p:nvPicPr>
            <p:cNvPr id="151" name="Inhaltsplatzhalter 3">
              <a:extLst>
                <a:ext uri="{FF2B5EF4-FFF2-40B4-BE49-F238E27FC236}">
                  <a16:creationId xmlns:a16="http://schemas.microsoft.com/office/drawing/2014/main" id="{47E226F4-BD70-A02B-E74E-829D50B4A8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67815" y="844997"/>
              <a:ext cx="914479" cy="914479"/>
            </a:xfrm>
            <a:prstGeom prst="rect">
              <a:avLst/>
            </a:prstGeom>
          </p:spPr>
        </p:pic>
        <p:pic>
          <p:nvPicPr>
            <p:cNvPr id="152" name="Grafik 151" descr="Abzeichen mit einfarbiger Füllung">
              <a:extLst>
                <a:ext uri="{FF2B5EF4-FFF2-40B4-BE49-F238E27FC236}">
                  <a16:creationId xmlns:a16="http://schemas.microsoft.com/office/drawing/2014/main" id="{9E7C3DCA-64A7-659B-5203-7B66A56747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22903" y="1334332"/>
              <a:ext cx="412224" cy="412224"/>
            </a:xfrm>
            <a:prstGeom prst="rect">
              <a:avLst/>
            </a:prstGeom>
          </p:spPr>
        </p:pic>
      </p:grpSp>
      <p:grpSp>
        <p:nvGrpSpPr>
          <p:cNvPr id="153" name="Gruppieren 152">
            <a:extLst>
              <a:ext uri="{FF2B5EF4-FFF2-40B4-BE49-F238E27FC236}">
                <a16:creationId xmlns:a16="http://schemas.microsoft.com/office/drawing/2014/main" id="{8F001661-3645-4C8D-2E2F-E115DF024B5D}"/>
              </a:ext>
            </a:extLst>
          </p:cNvPr>
          <p:cNvGrpSpPr/>
          <p:nvPr/>
        </p:nvGrpSpPr>
        <p:grpSpPr>
          <a:xfrm>
            <a:off x="6082909" y="4373035"/>
            <a:ext cx="914479" cy="914479"/>
            <a:chOff x="8967815" y="844997"/>
            <a:chExt cx="914479" cy="914479"/>
          </a:xfrm>
        </p:grpSpPr>
        <p:pic>
          <p:nvPicPr>
            <p:cNvPr id="154" name="Inhaltsplatzhalter 3">
              <a:extLst>
                <a:ext uri="{FF2B5EF4-FFF2-40B4-BE49-F238E27FC236}">
                  <a16:creationId xmlns:a16="http://schemas.microsoft.com/office/drawing/2014/main" id="{EE004791-303B-D894-802E-2B9EE80C3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67815" y="844997"/>
              <a:ext cx="914479" cy="914479"/>
            </a:xfrm>
            <a:prstGeom prst="rect">
              <a:avLst/>
            </a:prstGeom>
          </p:spPr>
        </p:pic>
        <p:pic>
          <p:nvPicPr>
            <p:cNvPr id="155" name="Grafik 154" descr="Abzeichen mit einfarbiger Füllung">
              <a:extLst>
                <a:ext uri="{FF2B5EF4-FFF2-40B4-BE49-F238E27FC236}">
                  <a16:creationId xmlns:a16="http://schemas.microsoft.com/office/drawing/2014/main" id="{26A03811-FB0A-BB55-3815-C95BAB2CC1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22903" y="1334332"/>
              <a:ext cx="412224" cy="412224"/>
            </a:xfrm>
            <a:prstGeom prst="rect">
              <a:avLst/>
            </a:prstGeom>
          </p:spPr>
        </p:pic>
      </p:grpSp>
      <p:grpSp>
        <p:nvGrpSpPr>
          <p:cNvPr id="168" name="Gruppieren 167">
            <a:extLst>
              <a:ext uri="{FF2B5EF4-FFF2-40B4-BE49-F238E27FC236}">
                <a16:creationId xmlns:a16="http://schemas.microsoft.com/office/drawing/2014/main" id="{4B1A1539-0692-8D81-B31E-CF4FD0C6E1F6}"/>
              </a:ext>
            </a:extLst>
          </p:cNvPr>
          <p:cNvGrpSpPr/>
          <p:nvPr/>
        </p:nvGrpSpPr>
        <p:grpSpPr>
          <a:xfrm>
            <a:off x="6016278" y="4950312"/>
            <a:ext cx="914479" cy="914479"/>
            <a:chOff x="9983236" y="810603"/>
            <a:chExt cx="914479" cy="914479"/>
          </a:xfrm>
        </p:grpSpPr>
        <p:pic>
          <p:nvPicPr>
            <p:cNvPr id="169" name="Inhaltsplatzhalter 3">
              <a:extLst>
                <a:ext uri="{FF2B5EF4-FFF2-40B4-BE49-F238E27FC236}">
                  <a16:creationId xmlns:a16="http://schemas.microsoft.com/office/drawing/2014/main" id="{0DFC11F7-9F65-A4E9-5F77-B82C176D33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83236" y="810603"/>
              <a:ext cx="914479" cy="914479"/>
            </a:xfrm>
            <a:prstGeom prst="rect">
              <a:avLst/>
            </a:prstGeom>
          </p:spPr>
        </p:pic>
        <p:pic>
          <p:nvPicPr>
            <p:cNvPr id="170" name="Grafik 169" descr="Marke 1 mit einfarbiger Füllung">
              <a:extLst>
                <a:ext uri="{FF2B5EF4-FFF2-40B4-BE49-F238E27FC236}">
                  <a16:creationId xmlns:a16="http://schemas.microsoft.com/office/drawing/2014/main" id="{F53B4EE0-2380-2164-B6DC-C979F0F4578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248419" y="1305366"/>
              <a:ext cx="408541" cy="408541"/>
            </a:xfrm>
            <a:prstGeom prst="rect">
              <a:avLst/>
            </a:prstGeom>
          </p:spPr>
        </p:pic>
      </p:grpSp>
      <p:grpSp>
        <p:nvGrpSpPr>
          <p:cNvPr id="186" name="Gruppieren 185">
            <a:extLst>
              <a:ext uri="{FF2B5EF4-FFF2-40B4-BE49-F238E27FC236}">
                <a16:creationId xmlns:a16="http://schemas.microsoft.com/office/drawing/2014/main" id="{A725F5B8-E057-5A17-FCEF-1A0CA72158A8}"/>
              </a:ext>
            </a:extLst>
          </p:cNvPr>
          <p:cNvGrpSpPr/>
          <p:nvPr/>
        </p:nvGrpSpPr>
        <p:grpSpPr>
          <a:xfrm>
            <a:off x="4977965" y="4343995"/>
            <a:ext cx="914479" cy="949393"/>
            <a:chOff x="6140475" y="2052775"/>
            <a:chExt cx="914479" cy="949393"/>
          </a:xfrm>
        </p:grpSpPr>
        <p:pic>
          <p:nvPicPr>
            <p:cNvPr id="187" name="Inhaltsplatzhalter 3">
              <a:extLst>
                <a:ext uri="{FF2B5EF4-FFF2-40B4-BE49-F238E27FC236}">
                  <a16:creationId xmlns:a16="http://schemas.microsoft.com/office/drawing/2014/main" id="{2729EF0F-5C8B-6708-4D83-6933154A0D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0475" y="2052775"/>
              <a:ext cx="914479" cy="914479"/>
            </a:xfrm>
            <a:prstGeom prst="rect">
              <a:avLst/>
            </a:prstGeom>
          </p:spPr>
        </p:pic>
        <p:pic>
          <p:nvPicPr>
            <p:cNvPr id="188" name="Grafik 187" descr="Marke 5 mit einfarbiger Füllung">
              <a:extLst>
                <a:ext uri="{FF2B5EF4-FFF2-40B4-BE49-F238E27FC236}">
                  <a16:creationId xmlns:a16="http://schemas.microsoft.com/office/drawing/2014/main" id="{191B9D22-0FDE-85C6-74AB-E9CB742D134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364022" y="2537023"/>
              <a:ext cx="465145" cy="465145"/>
            </a:xfrm>
            <a:prstGeom prst="rect">
              <a:avLst/>
            </a:prstGeom>
          </p:spPr>
        </p:pic>
      </p:grpSp>
      <p:pic>
        <p:nvPicPr>
          <p:cNvPr id="189" name="Grafik 188" descr="Häkchen mit einfarbiger Füllung">
            <a:extLst>
              <a:ext uri="{FF2B5EF4-FFF2-40B4-BE49-F238E27FC236}">
                <a16:creationId xmlns:a16="http://schemas.microsoft.com/office/drawing/2014/main" id="{DFC34650-E3CE-F333-405E-221E998E9DA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884928" y="5820883"/>
            <a:ext cx="914400" cy="914400"/>
          </a:xfrm>
          <a:prstGeom prst="rect">
            <a:avLst/>
          </a:prstGeom>
        </p:spPr>
      </p:pic>
      <p:pic>
        <p:nvPicPr>
          <p:cNvPr id="190" name="Grafik 189" descr="Häkchen mit einfarbiger Füllung">
            <a:extLst>
              <a:ext uri="{FF2B5EF4-FFF2-40B4-BE49-F238E27FC236}">
                <a16:creationId xmlns:a16="http://schemas.microsoft.com/office/drawing/2014/main" id="{4C736B26-9F4A-93F4-B9DA-12385D98D4B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543832" y="5810147"/>
            <a:ext cx="914400" cy="914400"/>
          </a:xfrm>
          <a:prstGeom prst="rect">
            <a:avLst/>
          </a:prstGeom>
        </p:spPr>
      </p:pic>
      <p:pic>
        <p:nvPicPr>
          <p:cNvPr id="191" name="Grafik 190" descr="Häkchen mit einfarbiger Füllung">
            <a:extLst>
              <a:ext uri="{FF2B5EF4-FFF2-40B4-BE49-F238E27FC236}">
                <a16:creationId xmlns:a16="http://schemas.microsoft.com/office/drawing/2014/main" id="{7495B08D-DDF3-917E-6088-D359BE70E9F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174491" y="5797869"/>
            <a:ext cx="914400" cy="914400"/>
          </a:xfrm>
          <a:prstGeom prst="rect">
            <a:avLst/>
          </a:prstGeom>
        </p:spPr>
      </p:pic>
      <p:pic>
        <p:nvPicPr>
          <p:cNvPr id="192" name="Grafik 191" descr="Schließen mit einfarbiger Füllung">
            <a:extLst>
              <a:ext uri="{FF2B5EF4-FFF2-40B4-BE49-F238E27FC236}">
                <a16:creationId xmlns:a16="http://schemas.microsoft.com/office/drawing/2014/main" id="{6114FC68-EDF3-C1CA-BC54-FEC6D07009E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82736" y="5814261"/>
            <a:ext cx="914400" cy="914400"/>
          </a:xfrm>
          <a:prstGeom prst="rect">
            <a:avLst/>
          </a:prstGeom>
        </p:spPr>
      </p:pic>
      <p:pic>
        <p:nvPicPr>
          <p:cNvPr id="193" name="Grafik 192" descr="Schließen mit einfarbiger Füllung">
            <a:extLst>
              <a:ext uri="{FF2B5EF4-FFF2-40B4-BE49-F238E27FC236}">
                <a16:creationId xmlns:a16="http://schemas.microsoft.com/office/drawing/2014/main" id="{24053749-2040-0647-F1B7-2908D97D709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0717244" y="5804241"/>
            <a:ext cx="914400" cy="914400"/>
          </a:xfrm>
          <a:prstGeom prst="rect">
            <a:avLst/>
          </a:prstGeom>
        </p:spPr>
      </p:pic>
      <p:pic>
        <p:nvPicPr>
          <p:cNvPr id="4" name="Grafik 3" descr="Schuljunge Silhouette">
            <a:extLst>
              <a:ext uri="{FF2B5EF4-FFF2-40B4-BE49-F238E27FC236}">
                <a16:creationId xmlns:a16="http://schemas.microsoft.com/office/drawing/2014/main" id="{5CA1D31E-86E0-B934-1390-2D1851BB3113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0170588" y="22636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287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B8B1C1-708A-2E99-3590-D05488953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PSS: Fünf Schulwünsche priorisieren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D20C57-392B-90F2-91D2-6248E0109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PSS bringen Schulwünsche in eine Reihenfolge</a:t>
            </a:r>
          </a:p>
          <a:p>
            <a:endParaRPr lang="de-DE" dirty="0"/>
          </a:p>
          <a:p>
            <a:pPr lvl="1"/>
            <a:r>
              <a:rPr lang="de-DE" dirty="0"/>
              <a:t>1. Wunsch</a:t>
            </a:r>
          </a:p>
          <a:p>
            <a:pPr lvl="1"/>
            <a:endParaRPr lang="de-DE" dirty="0"/>
          </a:p>
          <a:p>
            <a:pPr lvl="1"/>
            <a:r>
              <a:rPr lang="de-DE" dirty="0"/>
              <a:t>2. Wunsch</a:t>
            </a:r>
          </a:p>
          <a:p>
            <a:pPr lvl="1"/>
            <a:endParaRPr lang="de-DE" dirty="0"/>
          </a:p>
          <a:p>
            <a:pPr lvl="1"/>
            <a:r>
              <a:rPr lang="de-DE" dirty="0"/>
              <a:t>3. Wunsch</a:t>
            </a:r>
          </a:p>
          <a:p>
            <a:pPr lvl="1"/>
            <a:endParaRPr lang="de-DE" dirty="0"/>
          </a:p>
          <a:p>
            <a:pPr lvl="1"/>
            <a:r>
              <a:rPr lang="de-DE" dirty="0"/>
              <a:t>4. Wunsch</a:t>
            </a:r>
          </a:p>
          <a:p>
            <a:pPr lvl="1"/>
            <a:endParaRPr lang="de-DE" dirty="0"/>
          </a:p>
          <a:p>
            <a:pPr lvl="1"/>
            <a:r>
              <a:rPr lang="de-DE" dirty="0"/>
              <a:t>5. Wunsch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D9126B1C-956E-BBF2-D20F-C44EB66FA0E0}"/>
              </a:ext>
            </a:extLst>
          </p:cNvPr>
          <p:cNvGrpSpPr/>
          <p:nvPr/>
        </p:nvGrpSpPr>
        <p:grpSpPr>
          <a:xfrm>
            <a:off x="3858046" y="2357670"/>
            <a:ext cx="1942228" cy="3900871"/>
            <a:chOff x="3858046" y="2357670"/>
            <a:chExt cx="1942228" cy="3900871"/>
          </a:xfrm>
        </p:grpSpPr>
        <p:pic>
          <p:nvPicPr>
            <p:cNvPr id="4" name="Grafik 3" descr="Marke 1 Silhouette">
              <a:extLst>
                <a:ext uri="{FF2B5EF4-FFF2-40B4-BE49-F238E27FC236}">
                  <a16:creationId xmlns:a16="http://schemas.microsoft.com/office/drawing/2014/main" id="{2D25850A-1CC2-5505-510F-A2A7AB20C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907496" y="2407120"/>
              <a:ext cx="864950" cy="864950"/>
            </a:xfrm>
            <a:prstGeom prst="rect">
              <a:avLst/>
            </a:prstGeom>
          </p:spPr>
        </p:pic>
        <p:pic>
          <p:nvPicPr>
            <p:cNvPr id="5" name="Grafik 4" descr="Abzeichen Silhouette">
              <a:extLst>
                <a:ext uri="{FF2B5EF4-FFF2-40B4-BE49-F238E27FC236}">
                  <a16:creationId xmlns:a16="http://schemas.microsoft.com/office/drawing/2014/main" id="{002C743E-84E2-F2DA-C7B3-9BE630FFC5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867350" y="3096810"/>
              <a:ext cx="914400" cy="914400"/>
            </a:xfrm>
            <a:prstGeom prst="rect">
              <a:avLst/>
            </a:prstGeom>
          </p:spPr>
        </p:pic>
        <p:pic>
          <p:nvPicPr>
            <p:cNvPr id="6" name="Grafik 5" descr="Marke 3 Silhouette">
              <a:extLst>
                <a:ext uri="{FF2B5EF4-FFF2-40B4-BE49-F238E27FC236}">
                  <a16:creationId xmlns:a16="http://schemas.microsoft.com/office/drawing/2014/main" id="{373BDD78-3CD2-8288-96C5-4E3FB825622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867350" y="3835950"/>
              <a:ext cx="914400" cy="914400"/>
            </a:xfrm>
            <a:prstGeom prst="rect">
              <a:avLst/>
            </a:prstGeom>
          </p:spPr>
        </p:pic>
        <p:pic>
          <p:nvPicPr>
            <p:cNvPr id="7" name="Grafik 6" descr="Marke 4 Silhouette">
              <a:extLst>
                <a:ext uri="{FF2B5EF4-FFF2-40B4-BE49-F238E27FC236}">
                  <a16:creationId xmlns:a16="http://schemas.microsoft.com/office/drawing/2014/main" id="{7EB07A2A-02D6-957A-9DB4-B35C4A4BF18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862698" y="4575090"/>
              <a:ext cx="914400" cy="914400"/>
            </a:xfrm>
            <a:prstGeom prst="rect">
              <a:avLst/>
            </a:prstGeom>
          </p:spPr>
        </p:pic>
        <p:pic>
          <p:nvPicPr>
            <p:cNvPr id="8" name="Grafik 7" descr="Marke 5 Silhouette">
              <a:extLst>
                <a:ext uri="{FF2B5EF4-FFF2-40B4-BE49-F238E27FC236}">
                  <a16:creationId xmlns:a16="http://schemas.microsoft.com/office/drawing/2014/main" id="{9A7B99ED-3AC3-1FF8-D01D-2782A59ED4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3858046" y="5344141"/>
              <a:ext cx="914400" cy="914400"/>
            </a:xfrm>
            <a:prstGeom prst="rect">
              <a:avLst/>
            </a:prstGeom>
          </p:spPr>
        </p:pic>
        <p:pic>
          <p:nvPicPr>
            <p:cNvPr id="9" name="Grafik 8" descr="Schulgebäude Silhouette">
              <a:extLst>
                <a:ext uri="{FF2B5EF4-FFF2-40B4-BE49-F238E27FC236}">
                  <a16:creationId xmlns:a16="http://schemas.microsoft.com/office/drawing/2014/main" id="{78B2D25E-3F53-88BA-32CA-7CFAD5A474F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4876570" y="2357670"/>
              <a:ext cx="914400" cy="914400"/>
            </a:xfrm>
            <a:prstGeom prst="rect">
              <a:avLst/>
            </a:prstGeom>
          </p:spPr>
        </p:pic>
        <p:pic>
          <p:nvPicPr>
            <p:cNvPr id="10" name="Grafik 9" descr="Schulgebäude Silhouette">
              <a:extLst>
                <a:ext uri="{FF2B5EF4-FFF2-40B4-BE49-F238E27FC236}">
                  <a16:creationId xmlns:a16="http://schemas.microsoft.com/office/drawing/2014/main" id="{EF1E24EC-1B43-0774-8055-4AC42309F4F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4885874" y="3067399"/>
              <a:ext cx="914400" cy="914400"/>
            </a:xfrm>
            <a:prstGeom prst="rect">
              <a:avLst/>
            </a:prstGeom>
          </p:spPr>
        </p:pic>
        <p:pic>
          <p:nvPicPr>
            <p:cNvPr id="11" name="Grafik 10" descr="Schulgebäude Silhouette">
              <a:extLst>
                <a:ext uri="{FF2B5EF4-FFF2-40B4-BE49-F238E27FC236}">
                  <a16:creationId xmlns:a16="http://schemas.microsoft.com/office/drawing/2014/main" id="{6F31C8A3-BCEB-A6E1-E954-B018EB9668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4885874" y="3813090"/>
              <a:ext cx="914400" cy="914400"/>
            </a:xfrm>
            <a:prstGeom prst="rect">
              <a:avLst/>
            </a:prstGeom>
          </p:spPr>
        </p:pic>
        <p:pic>
          <p:nvPicPr>
            <p:cNvPr id="12" name="Grafik 11" descr="Schulgebäude Silhouette">
              <a:extLst>
                <a:ext uri="{FF2B5EF4-FFF2-40B4-BE49-F238E27FC236}">
                  <a16:creationId xmlns:a16="http://schemas.microsoft.com/office/drawing/2014/main" id="{C9F91A9F-272D-7CDD-7FC4-D4E1196680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4881222" y="4575090"/>
              <a:ext cx="914400" cy="914400"/>
            </a:xfrm>
            <a:prstGeom prst="rect">
              <a:avLst/>
            </a:prstGeom>
          </p:spPr>
        </p:pic>
        <p:pic>
          <p:nvPicPr>
            <p:cNvPr id="13" name="Grafik 12" descr="Schulgebäude Silhouette">
              <a:extLst>
                <a:ext uri="{FF2B5EF4-FFF2-40B4-BE49-F238E27FC236}">
                  <a16:creationId xmlns:a16="http://schemas.microsoft.com/office/drawing/2014/main" id="{388B52E1-C212-5FF4-1CD4-6E41379CF23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4876570" y="5304473"/>
              <a:ext cx="914400" cy="914400"/>
            </a:xfrm>
            <a:prstGeom prst="rect">
              <a:avLst/>
            </a:prstGeom>
          </p:spPr>
        </p:pic>
      </p:grpSp>
      <p:pic>
        <p:nvPicPr>
          <p:cNvPr id="15" name="Grafik 14" descr="Schuljunge Silhouette">
            <a:extLst>
              <a:ext uri="{FF2B5EF4-FFF2-40B4-BE49-F238E27FC236}">
                <a16:creationId xmlns:a16="http://schemas.microsoft.com/office/drawing/2014/main" id="{383C9776-A93D-A029-AE2B-9D0608B336E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170588" y="22636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625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65DAA9-82EB-50EE-129F-DAC0F44FF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PSS: Ortspunkt festlegen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AF25CF-F923-2DED-F443-3D283B502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Nicht immer kann für PSS einer der fünf Schulwünsche erfüllt werden.</a:t>
            </a:r>
          </a:p>
          <a:p>
            <a:r>
              <a:rPr lang="de-DE" dirty="0"/>
              <a:t>Für diesen Fall soll PSS eine möglichst gut erreichbare weitere Schule erhalten.</a:t>
            </a:r>
          </a:p>
          <a:p>
            <a:r>
              <a:rPr lang="de-DE" dirty="0"/>
              <a:t>Dazu legt PSS einen Ortspunkt fest, von dem aus Schule gesucht wird.</a:t>
            </a:r>
          </a:p>
          <a:p>
            <a:r>
              <a:rPr lang="de-DE" dirty="0"/>
              <a:t>PSS legt Ortspunkt durch Klick auf Karte fest, GPS-Koordinaten werden gespeichert.</a:t>
            </a:r>
          </a:p>
        </p:txBody>
      </p:sp>
      <p:pic>
        <p:nvPicPr>
          <p:cNvPr id="5" name="Grafik 4" descr="Karte mit Ortsmarkierung Silhouette">
            <a:extLst>
              <a:ext uri="{FF2B5EF4-FFF2-40B4-BE49-F238E27FC236}">
                <a16:creationId xmlns:a16="http://schemas.microsoft.com/office/drawing/2014/main" id="{21CADA37-DCFD-6225-BBE9-CB255C9248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39270" y="4659595"/>
            <a:ext cx="2288137" cy="2288137"/>
          </a:xfrm>
          <a:prstGeom prst="rect">
            <a:avLst/>
          </a:prstGeom>
        </p:spPr>
      </p:pic>
      <p:pic>
        <p:nvPicPr>
          <p:cNvPr id="4" name="Grafik 3" descr="Schuljunge Silhouette">
            <a:extLst>
              <a:ext uri="{FF2B5EF4-FFF2-40B4-BE49-F238E27FC236}">
                <a16:creationId xmlns:a16="http://schemas.microsoft.com/office/drawing/2014/main" id="{9910F792-B8A8-E514-5A5C-6E75584428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70588" y="22636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110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1406</Words>
  <Application>Microsoft Office PowerPoint</Application>
  <PresentationFormat>Breitbild</PresentationFormat>
  <Paragraphs>211</Paragraphs>
  <Slides>28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33" baseType="lpstr">
      <vt:lpstr>Aptos</vt:lpstr>
      <vt:lpstr>Aptos Display</vt:lpstr>
      <vt:lpstr>Arial</vt:lpstr>
      <vt:lpstr>Wingdings</vt:lpstr>
      <vt:lpstr>Office</vt:lpstr>
      <vt:lpstr>PVP </vt:lpstr>
      <vt:lpstr>Akteure im Praxissemester</vt:lpstr>
      <vt:lpstr>Vorbereitende Tätigkeiten der Bezirksregierung</vt:lpstr>
      <vt:lpstr>Verteilung der PSS aus Sicht einer Schule</vt:lpstr>
      <vt:lpstr>Verteilung der PSS aus Sicht eines ZfsL</vt:lpstr>
      <vt:lpstr>Verteilung der PSS aus Sicht eines PSS</vt:lpstr>
      <vt:lpstr>PSS: Fünf Schulwünsche notieren</vt:lpstr>
      <vt:lpstr>PSS: Fünf Schulwünsche priorisieren</vt:lpstr>
      <vt:lpstr>PSS: Ortspunkt festlegen</vt:lpstr>
      <vt:lpstr>Ausgangslage vor Schulzuweisung</vt:lpstr>
      <vt:lpstr>ZLB: Zuweisung von Härtefällen</vt:lpstr>
      <vt:lpstr>ZLB: Vorbereitung für den Optimierer</vt:lpstr>
      <vt:lpstr>ZLB: Beispiele für Belohnungen</vt:lpstr>
      <vt:lpstr>Zusammenfassung vor Optimierung</vt:lpstr>
      <vt:lpstr>Grundsätzliches Vorgehen des Optimierers</vt:lpstr>
      <vt:lpstr>Kriterien für Optimierer</vt:lpstr>
      <vt:lpstr>Beispiele für Verteilung von insgesamt 3 PSS</vt:lpstr>
      <vt:lpstr>Veränderbare Parameter durch Bezirksregierung</vt:lpstr>
      <vt:lpstr>Veränderbare Parameter durch Schule</vt:lpstr>
      <vt:lpstr>Veränderbare Parameter durch ZfsL (1)</vt:lpstr>
      <vt:lpstr>Veränderbare Parameter durch ZfsL (2)</vt:lpstr>
      <vt:lpstr>Veränderbare Parameter durch PSS (1)</vt:lpstr>
      <vt:lpstr>Veränderbare Parameter durch PSS (2)</vt:lpstr>
      <vt:lpstr>Veränderbare Parameter durch ZLB (1)</vt:lpstr>
      <vt:lpstr>Veränderbare Parameter durch ZLB (2)</vt:lpstr>
      <vt:lpstr>Veränderbare Parameter durch ZLB (3)</vt:lpstr>
      <vt:lpstr>Veränderbare Parameter durch ZLB (4)</vt:lpstr>
      <vt:lpstr>Zusammenfassung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Kemmer</dc:creator>
  <cp:lastModifiedBy>Christian Kemmer</cp:lastModifiedBy>
  <cp:revision>3</cp:revision>
  <cp:lastPrinted>2025-10-28T08:49:30Z</cp:lastPrinted>
  <dcterms:created xsi:type="dcterms:W3CDTF">2024-06-12T10:27:22Z</dcterms:created>
  <dcterms:modified xsi:type="dcterms:W3CDTF">2025-10-28T08:49:36Z</dcterms:modified>
</cp:coreProperties>
</file>