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5"/>
  </p:sldMasterIdLst>
  <p:notesMasterIdLst>
    <p:notesMasterId r:id="rId15"/>
  </p:notesMasterIdLst>
  <p:handoutMasterIdLst>
    <p:handoutMasterId r:id="rId16"/>
  </p:handoutMasterIdLst>
  <p:sldIdLst>
    <p:sldId id="256" r:id="rId6"/>
    <p:sldId id="309" r:id="rId7"/>
    <p:sldId id="270" r:id="rId8"/>
    <p:sldId id="311" r:id="rId9"/>
    <p:sldId id="315" r:id="rId10"/>
    <p:sldId id="312" r:id="rId11"/>
    <p:sldId id="269" r:id="rId12"/>
    <p:sldId id="273" r:id="rId13"/>
    <p:sldId id="314" r:id="rId14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A0AFE7-28BE-4169-B756-14653D54A3CE}" v="2" dt="2024-04-10T10:58:47.8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67" y="20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an Kemmer" userId="ea797bbb-5dbb-4865-b031-5100798ee163" providerId="ADAL" clId="{13433604-9A4B-4169-B0CE-977107D8BF12}"/>
    <pc:docChg chg="undo custSel delSld modSld">
      <pc:chgData name="Christian Kemmer" userId="ea797bbb-5dbb-4865-b031-5100798ee163" providerId="ADAL" clId="{13433604-9A4B-4169-B0CE-977107D8BF12}" dt="2024-02-27T09:49:46.820" v="360" actId="20577"/>
      <pc:docMkLst>
        <pc:docMk/>
      </pc:docMkLst>
      <pc:sldChg chg="addSp delSp modSp mod">
        <pc:chgData name="Christian Kemmer" userId="ea797bbb-5dbb-4865-b031-5100798ee163" providerId="ADAL" clId="{13433604-9A4B-4169-B0CE-977107D8BF12}" dt="2024-02-27T09:21:29.193" v="4" actId="14100"/>
        <pc:sldMkLst>
          <pc:docMk/>
          <pc:sldMk cId="2520349929" sldId="256"/>
        </pc:sldMkLst>
        <pc:picChg chg="add mod">
          <ac:chgData name="Christian Kemmer" userId="ea797bbb-5dbb-4865-b031-5100798ee163" providerId="ADAL" clId="{13433604-9A4B-4169-B0CE-977107D8BF12}" dt="2024-02-27T09:21:29.193" v="4" actId="14100"/>
          <ac:picMkLst>
            <pc:docMk/>
            <pc:sldMk cId="2520349929" sldId="256"/>
            <ac:picMk id="5" creationId="{9BCD8DC4-2696-D44A-56CD-1F2ECAA3DCA6}"/>
          </ac:picMkLst>
        </pc:picChg>
        <pc:picChg chg="del">
          <ac:chgData name="Christian Kemmer" userId="ea797bbb-5dbb-4865-b031-5100798ee163" providerId="ADAL" clId="{13433604-9A4B-4169-B0CE-977107D8BF12}" dt="2024-02-27T09:21:20.386" v="0" actId="478"/>
          <ac:picMkLst>
            <pc:docMk/>
            <pc:sldMk cId="2520349929" sldId="256"/>
            <ac:picMk id="10" creationId="{B9FA7022-6598-93F5-50E8-7F3A4574C8B7}"/>
          </ac:picMkLst>
        </pc:picChg>
      </pc:sldChg>
      <pc:sldChg chg="modSp mod">
        <pc:chgData name="Christian Kemmer" userId="ea797bbb-5dbb-4865-b031-5100798ee163" providerId="ADAL" clId="{13433604-9A4B-4169-B0CE-977107D8BF12}" dt="2024-02-27T09:33:34.572" v="336" actId="20577"/>
        <pc:sldMkLst>
          <pc:docMk/>
          <pc:sldMk cId="2696280970" sldId="269"/>
        </pc:sldMkLst>
        <pc:spChg chg="mod">
          <ac:chgData name="Christian Kemmer" userId="ea797bbb-5dbb-4865-b031-5100798ee163" providerId="ADAL" clId="{13433604-9A4B-4169-B0CE-977107D8BF12}" dt="2024-02-27T09:33:34.572" v="336" actId="20577"/>
          <ac:spMkLst>
            <pc:docMk/>
            <pc:sldMk cId="2696280970" sldId="269"/>
            <ac:spMk id="3" creationId="{D635AA2E-E179-4BF2-969A-2D439FD9F5DB}"/>
          </ac:spMkLst>
        </pc:spChg>
      </pc:sldChg>
      <pc:sldChg chg="modSp mod">
        <pc:chgData name="Christian Kemmer" userId="ea797bbb-5dbb-4865-b031-5100798ee163" providerId="ADAL" clId="{13433604-9A4B-4169-B0CE-977107D8BF12}" dt="2024-02-27T09:23:42.846" v="38" actId="20577"/>
        <pc:sldMkLst>
          <pc:docMk/>
          <pc:sldMk cId="2312559792" sldId="270"/>
        </pc:sldMkLst>
        <pc:spChg chg="mod">
          <ac:chgData name="Christian Kemmer" userId="ea797bbb-5dbb-4865-b031-5100798ee163" providerId="ADAL" clId="{13433604-9A4B-4169-B0CE-977107D8BF12}" dt="2024-02-27T09:23:42.846" v="38" actId="20577"/>
          <ac:spMkLst>
            <pc:docMk/>
            <pc:sldMk cId="2312559792" sldId="270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13433604-9A4B-4169-B0CE-977107D8BF12}" dt="2024-02-27T09:49:15.879" v="358" actId="20577"/>
        <pc:sldMkLst>
          <pc:docMk/>
          <pc:sldMk cId="3660809948" sldId="272"/>
        </pc:sldMkLst>
        <pc:spChg chg="mod">
          <ac:chgData name="Christian Kemmer" userId="ea797bbb-5dbb-4865-b031-5100798ee163" providerId="ADAL" clId="{13433604-9A4B-4169-B0CE-977107D8BF12}" dt="2024-02-27T09:49:15.879" v="358" actId="20577"/>
          <ac:spMkLst>
            <pc:docMk/>
            <pc:sldMk cId="3660809948" sldId="272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13433604-9A4B-4169-B0CE-977107D8BF12}" dt="2024-02-27T09:40:03.108" v="354" actId="20577"/>
        <pc:sldMkLst>
          <pc:docMk/>
          <pc:sldMk cId="1440372208" sldId="273"/>
        </pc:sldMkLst>
        <pc:spChg chg="mod">
          <ac:chgData name="Christian Kemmer" userId="ea797bbb-5dbb-4865-b031-5100798ee163" providerId="ADAL" clId="{13433604-9A4B-4169-B0CE-977107D8BF12}" dt="2024-02-27T09:40:03.108" v="354" actId="20577"/>
          <ac:spMkLst>
            <pc:docMk/>
            <pc:sldMk cId="1440372208" sldId="273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13433604-9A4B-4169-B0CE-977107D8BF12}" dt="2024-02-27T09:49:46.820" v="360" actId="20577"/>
        <pc:sldMkLst>
          <pc:docMk/>
          <pc:sldMk cId="272502307" sldId="311"/>
        </pc:sldMkLst>
        <pc:spChg chg="mod">
          <ac:chgData name="Christian Kemmer" userId="ea797bbb-5dbb-4865-b031-5100798ee163" providerId="ADAL" clId="{13433604-9A4B-4169-B0CE-977107D8BF12}" dt="2024-02-27T09:49:46.820" v="360" actId="20577"/>
          <ac:spMkLst>
            <pc:docMk/>
            <pc:sldMk cId="272502307" sldId="311"/>
            <ac:spMk id="3" creationId="{A7E030C3-B6F9-4F91-AB89-6F8D0D42E17D}"/>
          </ac:spMkLst>
        </pc:spChg>
      </pc:sldChg>
      <pc:sldChg chg="del">
        <pc:chgData name="Christian Kemmer" userId="ea797bbb-5dbb-4865-b031-5100798ee163" providerId="ADAL" clId="{13433604-9A4B-4169-B0CE-977107D8BF12}" dt="2024-02-27T09:25:14.673" v="39" actId="2696"/>
        <pc:sldMkLst>
          <pc:docMk/>
          <pc:sldMk cId="3969024710" sldId="313"/>
        </pc:sldMkLst>
      </pc:sldChg>
    </pc:docChg>
  </pc:docChgLst>
  <pc:docChgLst>
    <pc:chgData name="Christian Kemmer" userId="9295564ea32059ad" providerId="LiveId" clId="{8CA1B72E-31D6-4F27-A361-07BF2A7E4DDD}"/>
    <pc:docChg chg="undo custSel addSld modSld">
      <pc:chgData name="Christian Kemmer" userId="9295564ea32059ad" providerId="LiveId" clId="{8CA1B72E-31D6-4F27-A361-07BF2A7E4DDD}" dt="2023-03-30T06:47:02.550" v="419" actId="20577"/>
      <pc:docMkLst>
        <pc:docMk/>
      </pc:docMkLst>
      <pc:sldChg chg="modSp mod">
        <pc:chgData name="Christian Kemmer" userId="9295564ea32059ad" providerId="LiveId" clId="{8CA1B72E-31D6-4F27-A361-07BF2A7E4DDD}" dt="2023-03-30T06:27:09.307" v="64" actId="20577"/>
        <pc:sldMkLst>
          <pc:docMk/>
          <pc:sldMk cId="2312559792" sldId="270"/>
        </pc:sldMkLst>
        <pc:spChg chg="mod">
          <ac:chgData name="Christian Kemmer" userId="9295564ea32059ad" providerId="LiveId" clId="{8CA1B72E-31D6-4F27-A361-07BF2A7E4DDD}" dt="2023-03-30T06:27:09.307" v="64" actId="20577"/>
          <ac:spMkLst>
            <pc:docMk/>
            <pc:sldMk cId="2312559792" sldId="270"/>
            <ac:spMk id="3" creationId="{A7E030C3-B6F9-4F91-AB89-6F8D0D42E17D}"/>
          </ac:spMkLst>
        </pc:spChg>
      </pc:sldChg>
      <pc:sldChg chg="modSp mod">
        <pc:chgData name="Christian Kemmer" userId="9295564ea32059ad" providerId="LiveId" clId="{8CA1B72E-31D6-4F27-A361-07BF2A7E4DDD}" dt="2023-03-30T06:25:02.176" v="5" actId="403"/>
        <pc:sldMkLst>
          <pc:docMk/>
          <pc:sldMk cId="1200119639" sldId="309"/>
        </pc:sldMkLst>
        <pc:spChg chg="mod">
          <ac:chgData name="Christian Kemmer" userId="9295564ea32059ad" providerId="LiveId" clId="{8CA1B72E-31D6-4F27-A361-07BF2A7E4DDD}" dt="2023-03-30T06:25:02.176" v="5" actId="403"/>
          <ac:spMkLst>
            <pc:docMk/>
            <pc:sldMk cId="1200119639" sldId="309"/>
            <ac:spMk id="3" creationId="{A7E030C3-B6F9-4F91-AB89-6F8D0D42E17D}"/>
          </ac:spMkLst>
        </pc:spChg>
      </pc:sldChg>
      <pc:sldChg chg="modSp mod">
        <pc:chgData name="Christian Kemmer" userId="9295564ea32059ad" providerId="LiveId" clId="{8CA1B72E-31D6-4F27-A361-07BF2A7E4DDD}" dt="2023-03-30T06:47:02.550" v="419" actId="20577"/>
        <pc:sldMkLst>
          <pc:docMk/>
          <pc:sldMk cId="272502307" sldId="311"/>
        </pc:sldMkLst>
        <pc:spChg chg="mod">
          <ac:chgData name="Christian Kemmer" userId="9295564ea32059ad" providerId="LiveId" clId="{8CA1B72E-31D6-4F27-A361-07BF2A7E4DDD}" dt="2023-03-30T06:47:02.550" v="419" actId="20577"/>
          <ac:spMkLst>
            <pc:docMk/>
            <pc:sldMk cId="272502307" sldId="311"/>
            <ac:spMk id="3" creationId="{A7E030C3-B6F9-4F91-AB89-6F8D0D42E17D}"/>
          </ac:spMkLst>
        </pc:spChg>
      </pc:sldChg>
      <pc:sldChg chg="modSp add mod">
        <pc:chgData name="Christian Kemmer" userId="9295564ea32059ad" providerId="LiveId" clId="{8CA1B72E-31D6-4F27-A361-07BF2A7E4DDD}" dt="2023-03-30T06:30:39.089" v="395" actId="20577"/>
        <pc:sldMkLst>
          <pc:docMk/>
          <pc:sldMk cId="3969024710" sldId="313"/>
        </pc:sldMkLst>
        <pc:spChg chg="mod">
          <ac:chgData name="Christian Kemmer" userId="9295564ea32059ad" providerId="LiveId" clId="{8CA1B72E-31D6-4F27-A361-07BF2A7E4DDD}" dt="2023-03-30T06:30:39.089" v="395" actId="20577"/>
          <ac:spMkLst>
            <pc:docMk/>
            <pc:sldMk cId="3969024710" sldId="313"/>
            <ac:spMk id="3" creationId="{A7E030C3-B6F9-4F91-AB89-6F8D0D42E17D}"/>
          </ac:spMkLst>
        </pc:spChg>
      </pc:sldChg>
    </pc:docChg>
  </pc:docChgLst>
  <pc:docChgLst>
    <pc:chgData name="Christian Kemmer" userId="ea797bbb-5dbb-4865-b031-5100798ee163" providerId="ADAL" clId="{492A1943-6DD4-4DD2-9A75-1BB19120948E}"/>
    <pc:docChg chg="custSel modSld">
      <pc:chgData name="Christian Kemmer" userId="ea797bbb-5dbb-4865-b031-5100798ee163" providerId="ADAL" clId="{492A1943-6DD4-4DD2-9A75-1BB19120948E}" dt="2024-02-27T08:58:07.960" v="37" actId="20577"/>
      <pc:docMkLst>
        <pc:docMk/>
      </pc:docMkLst>
      <pc:sldChg chg="addSp delSp modSp mod">
        <pc:chgData name="Christian Kemmer" userId="ea797bbb-5dbb-4865-b031-5100798ee163" providerId="ADAL" clId="{492A1943-6DD4-4DD2-9A75-1BB19120948E}" dt="2024-02-27T08:51:45.983" v="15" actId="14100"/>
        <pc:sldMkLst>
          <pc:docMk/>
          <pc:sldMk cId="2520349929" sldId="256"/>
        </pc:sldMkLst>
        <pc:picChg chg="del">
          <ac:chgData name="Christian Kemmer" userId="ea797bbb-5dbb-4865-b031-5100798ee163" providerId="ADAL" clId="{492A1943-6DD4-4DD2-9A75-1BB19120948E}" dt="2024-02-27T08:50:30.351" v="0" actId="478"/>
          <ac:picMkLst>
            <pc:docMk/>
            <pc:sldMk cId="2520349929" sldId="256"/>
            <ac:picMk id="5" creationId="{C91A24E1-945A-1CDD-68B7-9CA88F19A231}"/>
          </ac:picMkLst>
        </pc:picChg>
        <pc:picChg chg="add del mod">
          <ac:chgData name="Christian Kemmer" userId="ea797bbb-5dbb-4865-b031-5100798ee163" providerId="ADAL" clId="{492A1943-6DD4-4DD2-9A75-1BB19120948E}" dt="2024-02-27T08:50:41.795" v="5" actId="478"/>
          <ac:picMkLst>
            <pc:docMk/>
            <pc:sldMk cId="2520349929" sldId="256"/>
            <ac:picMk id="6" creationId="{3E5142EC-5A6D-BBA1-806A-18A4B2CC6D02}"/>
          </ac:picMkLst>
        </pc:picChg>
        <pc:picChg chg="add del mod">
          <ac:chgData name="Christian Kemmer" userId="ea797bbb-5dbb-4865-b031-5100798ee163" providerId="ADAL" clId="{492A1943-6DD4-4DD2-9A75-1BB19120948E}" dt="2024-02-27T08:50:55.023" v="10" actId="478"/>
          <ac:picMkLst>
            <pc:docMk/>
            <pc:sldMk cId="2520349929" sldId="256"/>
            <ac:picMk id="8" creationId="{0EC3A090-3D2E-2FD7-6E08-601B9E9FA3FB}"/>
          </ac:picMkLst>
        </pc:picChg>
        <pc:picChg chg="add mod">
          <ac:chgData name="Christian Kemmer" userId="ea797bbb-5dbb-4865-b031-5100798ee163" providerId="ADAL" clId="{492A1943-6DD4-4DD2-9A75-1BB19120948E}" dt="2024-02-27T08:51:45.983" v="15" actId="14100"/>
          <ac:picMkLst>
            <pc:docMk/>
            <pc:sldMk cId="2520349929" sldId="256"/>
            <ac:picMk id="10" creationId="{B9FA7022-6598-93F5-50E8-7F3A4574C8B7}"/>
          </ac:picMkLst>
        </pc:picChg>
      </pc:sldChg>
      <pc:sldChg chg="modSp mod">
        <pc:chgData name="Christian Kemmer" userId="ea797bbb-5dbb-4865-b031-5100798ee163" providerId="ADAL" clId="{492A1943-6DD4-4DD2-9A75-1BB19120948E}" dt="2024-02-27T08:58:07.960" v="37" actId="20577"/>
        <pc:sldMkLst>
          <pc:docMk/>
          <pc:sldMk cId="2312559792" sldId="270"/>
        </pc:sldMkLst>
        <pc:spChg chg="mod">
          <ac:chgData name="Christian Kemmer" userId="ea797bbb-5dbb-4865-b031-5100798ee163" providerId="ADAL" clId="{492A1943-6DD4-4DD2-9A75-1BB19120948E}" dt="2024-02-27T08:58:07.960" v="37" actId="20577"/>
          <ac:spMkLst>
            <pc:docMk/>
            <pc:sldMk cId="2312559792" sldId="270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492A1943-6DD4-4DD2-9A75-1BB19120948E}" dt="2024-02-27T08:57:46.380" v="34" actId="20577"/>
        <pc:sldMkLst>
          <pc:docMk/>
          <pc:sldMk cId="1200119639" sldId="309"/>
        </pc:sldMkLst>
        <pc:spChg chg="mod">
          <ac:chgData name="Christian Kemmer" userId="ea797bbb-5dbb-4865-b031-5100798ee163" providerId="ADAL" clId="{492A1943-6DD4-4DD2-9A75-1BB19120948E}" dt="2024-02-27T08:57:46.380" v="34" actId="20577"/>
          <ac:spMkLst>
            <pc:docMk/>
            <pc:sldMk cId="1200119639" sldId="309"/>
            <ac:spMk id="3" creationId="{A7E030C3-B6F9-4F91-AB89-6F8D0D42E17D}"/>
          </ac:spMkLst>
        </pc:spChg>
      </pc:sldChg>
    </pc:docChg>
  </pc:docChgLst>
  <pc:docChgLst>
    <pc:chgData name="Christian Kemmer" userId="9295564ea32059ad" providerId="LiveId" clId="{2D156021-08C1-4D08-BCF4-E75923A3F8DD}"/>
    <pc:docChg chg="custSel modSld">
      <pc:chgData name="Christian Kemmer" userId="9295564ea32059ad" providerId="LiveId" clId="{2D156021-08C1-4D08-BCF4-E75923A3F8DD}" dt="2023-03-26T18:17:54.946" v="470" actId="1076"/>
      <pc:docMkLst>
        <pc:docMk/>
      </pc:docMkLst>
      <pc:sldChg chg="addSp modSp mod">
        <pc:chgData name="Christian Kemmer" userId="9295564ea32059ad" providerId="LiveId" clId="{2D156021-08C1-4D08-BCF4-E75923A3F8DD}" dt="2023-03-26T18:17:54.946" v="470" actId="1076"/>
        <pc:sldMkLst>
          <pc:docMk/>
          <pc:sldMk cId="2696280970" sldId="269"/>
        </pc:sldMkLst>
        <pc:spChg chg="mod">
          <ac:chgData name="Christian Kemmer" userId="9295564ea32059ad" providerId="LiveId" clId="{2D156021-08C1-4D08-BCF4-E75923A3F8DD}" dt="2023-03-26T18:17:29.258" v="468" actId="20577"/>
          <ac:spMkLst>
            <pc:docMk/>
            <pc:sldMk cId="2696280970" sldId="269"/>
            <ac:spMk id="3" creationId="{D635AA2E-E179-4BF2-969A-2D439FD9F5DB}"/>
          </ac:spMkLst>
        </pc:spChg>
        <pc:picChg chg="add mod">
          <ac:chgData name="Christian Kemmer" userId="9295564ea32059ad" providerId="LiveId" clId="{2D156021-08C1-4D08-BCF4-E75923A3F8DD}" dt="2023-03-26T18:17:54.946" v="470" actId="1076"/>
          <ac:picMkLst>
            <pc:docMk/>
            <pc:sldMk cId="2696280970" sldId="269"/>
            <ac:picMk id="5" creationId="{62665062-B4F8-BCB7-D489-15AF14348CF0}"/>
          </ac:picMkLst>
        </pc:picChg>
      </pc:sldChg>
      <pc:sldChg chg="modSp mod">
        <pc:chgData name="Christian Kemmer" userId="9295564ea32059ad" providerId="LiveId" clId="{2D156021-08C1-4D08-BCF4-E75923A3F8DD}" dt="2023-03-26T18:16:30.689" v="373" actId="20577"/>
        <pc:sldMkLst>
          <pc:docMk/>
          <pc:sldMk cId="272502307" sldId="311"/>
        </pc:sldMkLst>
        <pc:spChg chg="mod">
          <ac:chgData name="Christian Kemmer" userId="9295564ea32059ad" providerId="LiveId" clId="{2D156021-08C1-4D08-BCF4-E75923A3F8DD}" dt="2023-03-26T18:16:30.689" v="373" actId="20577"/>
          <ac:spMkLst>
            <pc:docMk/>
            <pc:sldMk cId="272502307" sldId="311"/>
            <ac:spMk id="3" creationId="{A7E030C3-B6F9-4F91-AB89-6F8D0D42E17D}"/>
          </ac:spMkLst>
        </pc:spChg>
      </pc:sldChg>
    </pc:docChg>
  </pc:docChgLst>
  <pc:docChgLst>
    <pc:chgData name="Christian Kemmer" userId="ea797bbb-5dbb-4865-b031-5100798ee163" providerId="ADAL" clId="{5DFEA2F9-2BE5-444B-9C84-CB5962F4E0E9}"/>
    <pc:docChg chg="modSld">
      <pc:chgData name="Christian Kemmer" userId="ea797bbb-5dbb-4865-b031-5100798ee163" providerId="ADAL" clId="{5DFEA2F9-2BE5-444B-9C84-CB5962F4E0E9}" dt="2023-04-17T14:49:42.587" v="9" actId="20577"/>
      <pc:docMkLst>
        <pc:docMk/>
      </pc:docMkLst>
      <pc:sldChg chg="modSp mod">
        <pc:chgData name="Christian Kemmer" userId="ea797bbb-5dbb-4865-b031-5100798ee163" providerId="ADAL" clId="{5DFEA2F9-2BE5-444B-9C84-CB5962F4E0E9}" dt="2023-04-17T14:49:42.587" v="9" actId="20577"/>
        <pc:sldMkLst>
          <pc:docMk/>
          <pc:sldMk cId="2696280970" sldId="269"/>
        </pc:sldMkLst>
        <pc:spChg chg="mod">
          <ac:chgData name="Christian Kemmer" userId="ea797bbb-5dbb-4865-b031-5100798ee163" providerId="ADAL" clId="{5DFEA2F9-2BE5-444B-9C84-CB5962F4E0E9}" dt="2023-04-17T14:49:42.587" v="9" actId="20577"/>
          <ac:spMkLst>
            <pc:docMk/>
            <pc:sldMk cId="2696280970" sldId="269"/>
            <ac:spMk id="3" creationId="{D635AA2E-E179-4BF2-969A-2D439FD9F5DB}"/>
          </ac:spMkLst>
        </pc:spChg>
      </pc:sldChg>
      <pc:sldChg chg="modSp mod">
        <pc:chgData name="Christian Kemmer" userId="ea797bbb-5dbb-4865-b031-5100798ee163" providerId="ADAL" clId="{5DFEA2F9-2BE5-444B-9C84-CB5962F4E0E9}" dt="2023-04-16T19:19:46.867" v="5" actId="6549"/>
        <pc:sldMkLst>
          <pc:docMk/>
          <pc:sldMk cId="1440372208" sldId="273"/>
        </pc:sldMkLst>
        <pc:spChg chg="mod">
          <ac:chgData name="Christian Kemmer" userId="ea797bbb-5dbb-4865-b031-5100798ee163" providerId="ADAL" clId="{5DFEA2F9-2BE5-444B-9C84-CB5962F4E0E9}" dt="2023-04-16T19:19:46.867" v="5" actId="6549"/>
          <ac:spMkLst>
            <pc:docMk/>
            <pc:sldMk cId="1440372208" sldId="273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5DFEA2F9-2BE5-444B-9C84-CB5962F4E0E9}" dt="2023-04-16T17:16:39.966" v="1" actId="20577"/>
        <pc:sldMkLst>
          <pc:docMk/>
          <pc:sldMk cId="272502307" sldId="311"/>
        </pc:sldMkLst>
        <pc:spChg chg="mod">
          <ac:chgData name="Christian Kemmer" userId="ea797bbb-5dbb-4865-b031-5100798ee163" providerId="ADAL" clId="{5DFEA2F9-2BE5-444B-9C84-CB5962F4E0E9}" dt="2023-04-16T17:16:39.966" v="1" actId="20577"/>
          <ac:spMkLst>
            <pc:docMk/>
            <pc:sldMk cId="272502307" sldId="311"/>
            <ac:spMk id="3" creationId="{A7E030C3-B6F9-4F91-AB89-6F8D0D42E17D}"/>
          </ac:spMkLst>
        </pc:spChg>
      </pc:sldChg>
    </pc:docChg>
  </pc:docChgLst>
  <pc:docChgLst>
    <pc:chgData name="Christian Kemmer" userId="ea797bbb-5dbb-4865-b031-5100798ee163" providerId="ADAL" clId="{EE8F277B-9689-42E3-8BE0-E4085D31D02C}"/>
    <pc:docChg chg="custSel modSld">
      <pc:chgData name="Christian Kemmer" userId="ea797bbb-5dbb-4865-b031-5100798ee163" providerId="ADAL" clId="{EE8F277B-9689-42E3-8BE0-E4085D31D02C}" dt="2023-03-24T06:54:32.991" v="7"/>
      <pc:docMkLst>
        <pc:docMk/>
      </pc:docMkLst>
      <pc:sldChg chg="addSp delSp modSp mod">
        <pc:chgData name="Christian Kemmer" userId="ea797bbb-5dbb-4865-b031-5100798ee163" providerId="ADAL" clId="{EE8F277B-9689-42E3-8BE0-E4085D31D02C}" dt="2023-03-24T06:54:32.991" v="7"/>
        <pc:sldMkLst>
          <pc:docMk/>
          <pc:sldMk cId="2520349929" sldId="256"/>
        </pc:sldMkLst>
        <pc:picChg chg="add mod">
          <ac:chgData name="Christian Kemmer" userId="ea797bbb-5dbb-4865-b031-5100798ee163" providerId="ADAL" clId="{EE8F277B-9689-42E3-8BE0-E4085D31D02C}" dt="2023-03-24T06:54:32.991" v="7"/>
          <ac:picMkLst>
            <pc:docMk/>
            <pc:sldMk cId="2520349929" sldId="256"/>
            <ac:picMk id="5" creationId="{A2FD7D79-777F-28F3-524A-D68B9C24445E}"/>
          </ac:picMkLst>
        </pc:picChg>
        <pc:picChg chg="del">
          <ac:chgData name="Christian Kemmer" userId="ea797bbb-5dbb-4865-b031-5100798ee163" providerId="ADAL" clId="{EE8F277B-9689-42E3-8BE0-E4085D31D02C}" dt="2023-03-24T06:54:10.486" v="0" actId="478"/>
          <ac:picMkLst>
            <pc:docMk/>
            <pc:sldMk cId="2520349929" sldId="256"/>
            <ac:picMk id="6" creationId="{175C0B54-B04C-4386-A93F-458E91B7CD80}"/>
          </ac:picMkLst>
        </pc:picChg>
      </pc:sldChg>
    </pc:docChg>
  </pc:docChgLst>
  <pc:docChgLst>
    <pc:chgData name="Christian Kemmer" userId="ea797bbb-5dbb-4865-b031-5100798ee163" providerId="ADAL" clId="{54A0AFE7-28BE-4169-B756-14653D54A3CE}"/>
    <pc:docChg chg="custSel addSld modSld">
      <pc:chgData name="Christian Kemmer" userId="ea797bbb-5dbb-4865-b031-5100798ee163" providerId="ADAL" clId="{54A0AFE7-28BE-4169-B756-14653D54A3CE}" dt="2024-04-10T11:04:18.582" v="375" actId="1076"/>
      <pc:docMkLst>
        <pc:docMk/>
      </pc:docMkLst>
      <pc:sldChg chg="addSp delSp modSp mod">
        <pc:chgData name="Christian Kemmer" userId="ea797bbb-5dbb-4865-b031-5100798ee163" providerId="ADAL" clId="{54A0AFE7-28BE-4169-B756-14653D54A3CE}" dt="2024-02-27T10:19:19.932" v="4" actId="14100"/>
        <pc:sldMkLst>
          <pc:docMk/>
          <pc:sldMk cId="2520349929" sldId="256"/>
        </pc:sldMkLst>
        <pc:picChg chg="del">
          <ac:chgData name="Christian Kemmer" userId="ea797bbb-5dbb-4865-b031-5100798ee163" providerId="ADAL" clId="{54A0AFE7-28BE-4169-B756-14653D54A3CE}" dt="2024-02-27T10:19:11.600" v="1" actId="478"/>
          <ac:picMkLst>
            <pc:docMk/>
            <pc:sldMk cId="2520349929" sldId="256"/>
            <ac:picMk id="5" creationId="{9BCD8DC4-2696-D44A-56CD-1F2ECAA3DCA6}"/>
          </ac:picMkLst>
        </pc:picChg>
        <pc:picChg chg="add mod">
          <ac:chgData name="Christian Kemmer" userId="ea797bbb-5dbb-4865-b031-5100798ee163" providerId="ADAL" clId="{54A0AFE7-28BE-4169-B756-14653D54A3CE}" dt="2024-02-27T10:19:19.932" v="4" actId="14100"/>
          <ac:picMkLst>
            <pc:docMk/>
            <pc:sldMk cId="2520349929" sldId="256"/>
            <ac:picMk id="6" creationId="{90EF0171-ACE5-7EB4-6475-D3F2F947C7F8}"/>
          </ac:picMkLst>
        </pc:picChg>
      </pc:sldChg>
      <pc:sldChg chg="modSp mod">
        <pc:chgData name="Christian Kemmer" userId="ea797bbb-5dbb-4865-b031-5100798ee163" providerId="ADAL" clId="{54A0AFE7-28BE-4169-B756-14653D54A3CE}" dt="2024-02-27T10:13:48.390" v="0" actId="20577"/>
        <pc:sldMkLst>
          <pc:docMk/>
          <pc:sldMk cId="2696280970" sldId="269"/>
        </pc:sldMkLst>
        <pc:spChg chg="mod">
          <ac:chgData name="Christian Kemmer" userId="ea797bbb-5dbb-4865-b031-5100798ee163" providerId="ADAL" clId="{54A0AFE7-28BE-4169-B756-14653D54A3CE}" dt="2024-02-27T10:13:48.390" v="0" actId="20577"/>
          <ac:spMkLst>
            <pc:docMk/>
            <pc:sldMk cId="2696280970" sldId="269"/>
            <ac:spMk id="2" creationId="{D0753D2C-1DB0-440B-A945-D0F342CB36D4}"/>
          </ac:spMkLst>
        </pc:spChg>
      </pc:sldChg>
      <pc:sldChg chg="modSp mod">
        <pc:chgData name="Christian Kemmer" userId="ea797bbb-5dbb-4865-b031-5100798ee163" providerId="ADAL" clId="{54A0AFE7-28BE-4169-B756-14653D54A3CE}" dt="2024-04-10T10:55:48.794" v="99" actId="20577"/>
        <pc:sldMkLst>
          <pc:docMk/>
          <pc:sldMk cId="1200119639" sldId="309"/>
        </pc:sldMkLst>
        <pc:spChg chg="mod">
          <ac:chgData name="Christian Kemmer" userId="ea797bbb-5dbb-4865-b031-5100798ee163" providerId="ADAL" clId="{54A0AFE7-28BE-4169-B756-14653D54A3CE}" dt="2024-04-10T10:55:48.794" v="99" actId="20577"/>
          <ac:spMkLst>
            <pc:docMk/>
            <pc:sldMk cId="1200119639" sldId="309"/>
            <ac:spMk id="3" creationId="{A7E030C3-B6F9-4F91-AB89-6F8D0D42E17D}"/>
          </ac:spMkLst>
        </pc:spChg>
      </pc:sldChg>
      <pc:sldChg chg="addSp delSp modSp add mod">
        <pc:chgData name="Christian Kemmer" userId="ea797bbb-5dbb-4865-b031-5100798ee163" providerId="ADAL" clId="{54A0AFE7-28BE-4169-B756-14653D54A3CE}" dt="2024-04-10T11:04:18.582" v="375" actId="1076"/>
        <pc:sldMkLst>
          <pc:docMk/>
          <pc:sldMk cId="2885662519" sldId="313"/>
        </pc:sldMkLst>
        <pc:spChg chg="mod">
          <ac:chgData name="Christian Kemmer" userId="ea797bbb-5dbb-4865-b031-5100798ee163" providerId="ADAL" clId="{54A0AFE7-28BE-4169-B756-14653D54A3CE}" dt="2024-04-10T10:58:22.560" v="143" actId="20577"/>
          <ac:spMkLst>
            <pc:docMk/>
            <pc:sldMk cId="2885662519" sldId="313"/>
            <ac:spMk id="2" creationId="{42DEF50D-BF84-4CEE-A6A5-3DAFB680326C}"/>
          </ac:spMkLst>
        </pc:spChg>
        <pc:spChg chg="mod">
          <ac:chgData name="Christian Kemmer" userId="ea797bbb-5dbb-4865-b031-5100798ee163" providerId="ADAL" clId="{54A0AFE7-28BE-4169-B756-14653D54A3CE}" dt="2024-04-10T11:04:04.838" v="367" actId="14100"/>
          <ac:spMkLst>
            <pc:docMk/>
            <pc:sldMk cId="2885662519" sldId="313"/>
            <ac:spMk id="3" creationId="{A7E030C3-B6F9-4F91-AB89-6F8D0D42E17D}"/>
          </ac:spMkLst>
        </pc:spChg>
        <pc:picChg chg="add mod">
          <ac:chgData name="Christian Kemmer" userId="ea797bbb-5dbb-4865-b031-5100798ee163" providerId="ADAL" clId="{54A0AFE7-28BE-4169-B756-14653D54A3CE}" dt="2024-04-10T11:04:17.217" v="374" actId="1076"/>
          <ac:picMkLst>
            <pc:docMk/>
            <pc:sldMk cId="2885662519" sldId="313"/>
            <ac:picMk id="6" creationId="{2DCDFB58-44C6-3E6B-71CF-E7CC377823CC}"/>
          </ac:picMkLst>
        </pc:picChg>
        <pc:picChg chg="del">
          <ac:chgData name="Christian Kemmer" userId="ea797bbb-5dbb-4865-b031-5100798ee163" providerId="ADAL" clId="{54A0AFE7-28BE-4169-B756-14653D54A3CE}" dt="2024-04-10T10:58:26.284" v="144" actId="478"/>
          <ac:picMkLst>
            <pc:docMk/>
            <pc:sldMk cId="2885662519" sldId="313"/>
            <ac:picMk id="7" creationId="{A0AB0D69-A786-4E1A-87FD-AC97F1C92BD7}"/>
          </ac:picMkLst>
        </pc:picChg>
        <pc:picChg chg="add mod">
          <ac:chgData name="Christian Kemmer" userId="ea797bbb-5dbb-4865-b031-5100798ee163" providerId="ADAL" clId="{54A0AFE7-28BE-4169-B756-14653D54A3CE}" dt="2024-04-10T11:04:18.582" v="375" actId="1076"/>
          <ac:picMkLst>
            <pc:docMk/>
            <pc:sldMk cId="2885662519" sldId="313"/>
            <ac:picMk id="9" creationId="{F9A6D9C4-F405-FA54-4E5E-5DF974FED4E2}"/>
          </ac:picMkLst>
        </pc:picChg>
        <pc:picChg chg="add mod">
          <ac:chgData name="Christian Kemmer" userId="ea797bbb-5dbb-4865-b031-5100798ee163" providerId="ADAL" clId="{54A0AFE7-28BE-4169-B756-14653D54A3CE}" dt="2024-04-10T11:04:14.189" v="372" actId="1076"/>
          <ac:picMkLst>
            <pc:docMk/>
            <pc:sldMk cId="2885662519" sldId="313"/>
            <ac:picMk id="11" creationId="{7584CF31-6235-E2D9-761B-12035342BC00}"/>
          </ac:picMkLst>
        </pc:picChg>
      </pc:sldChg>
    </pc:docChg>
  </pc:docChgLst>
  <pc:docChgLst>
    <pc:chgData name="Christian Kemmer" userId="ea797bbb-5dbb-4865-b031-5100798ee163" providerId="ADAL" clId="{92216323-2894-439C-B7D1-0337D609EB32}"/>
    <pc:docChg chg="custSel modSld modNotesMaster modHandout">
      <pc:chgData name="Christian Kemmer" userId="ea797bbb-5dbb-4865-b031-5100798ee163" providerId="ADAL" clId="{92216323-2894-439C-B7D1-0337D609EB32}" dt="2023-10-15T19:19:48.642" v="2055"/>
      <pc:docMkLst>
        <pc:docMk/>
      </pc:docMkLst>
      <pc:sldChg chg="addSp delSp modSp mod">
        <pc:chgData name="Christian Kemmer" userId="ea797bbb-5dbb-4865-b031-5100798ee163" providerId="ADAL" clId="{92216323-2894-439C-B7D1-0337D609EB32}" dt="2023-08-24T09:33:24.044" v="1968"/>
        <pc:sldMkLst>
          <pc:docMk/>
          <pc:sldMk cId="2520349929" sldId="256"/>
        </pc:sldMkLst>
        <pc:picChg chg="del">
          <ac:chgData name="Christian Kemmer" userId="ea797bbb-5dbb-4865-b031-5100798ee163" providerId="ADAL" clId="{92216323-2894-439C-B7D1-0337D609EB32}" dt="2023-08-24T07:39:03.026" v="0" actId="478"/>
          <ac:picMkLst>
            <pc:docMk/>
            <pc:sldMk cId="2520349929" sldId="256"/>
            <ac:picMk id="5" creationId="{A2FD7D79-777F-28F3-524A-D68B9C24445E}"/>
          </ac:picMkLst>
        </pc:picChg>
        <pc:picChg chg="add mod">
          <ac:chgData name="Christian Kemmer" userId="ea797bbb-5dbb-4865-b031-5100798ee163" providerId="ADAL" clId="{92216323-2894-439C-B7D1-0337D609EB32}" dt="2023-08-24T09:33:24.044" v="1968"/>
          <ac:picMkLst>
            <pc:docMk/>
            <pc:sldMk cId="2520349929" sldId="256"/>
            <ac:picMk id="5" creationId="{C91A24E1-945A-1CDD-68B7-9CA88F19A231}"/>
          </ac:picMkLst>
        </pc:picChg>
      </pc:sldChg>
      <pc:sldChg chg="modSp mod">
        <pc:chgData name="Christian Kemmer" userId="ea797bbb-5dbb-4865-b031-5100798ee163" providerId="ADAL" clId="{92216323-2894-439C-B7D1-0337D609EB32}" dt="2023-10-15T19:19:18.318" v="2054" actId="20577"/>
        <pc:sldMkLst>
          <pc:docMk/>
          <pc:sldMk cId="2437485525" sldId="268"/>
        </pc:sldMkLst>
        <pc:spChg chg="mod">
          <ac:chgData name="Christian Kemmer" userId="ea797bbb-5dbb-4865-b031-5100798ee163" providerId="ADAL" clId="{92216323-2894-439C-B7D1-0337D609EB32}" dt="2023-10-15T19:19:18.318" v="2054" actId="20577"/>
          <ac:spMkLst>
            <pc:docMk/>
            <pc:sldMk cId="2437485525" sldId="268"/>
            <ac:spMk id="3" creationId="{8D09A731-C290-465E-971A-B0C94E814990}"/>
          </ac:spMkLst>
        </pc:spChg>
      </pc:sldChg>
      <pc:sldChg chg="modSp mod">
        <pc:chgData name="Christian Kemmer" userId="ea797bbb-5dbb-4865-b031-5100798ee163" providerId="ADAL" clId="{92216323-2894-439C-B7D1-0337D609EB32}" dt="2023-08-24T09:44:53.903" v="1986" actId="20577"/>
        <pc:sldMkLst>
          <pc:docMk/>
          <pc:sldMk cId="2696280970" sldId="269"/>
        </pc:sldMkLst>
        <pc:spChg chg="mod">
          <ac:chgData name="Christian Kemmer" userId="ea797bbb-5dbb-4865-b031-5100798ee163" providerId="ADAL" clId="{92216323-2894-439C-B7D1-0337D609EB32}" dt="2023-08-24T07:55:00.505" v="1349" actId="20577"/>
          <ac:spMkLst>
            <pc:docMk/>
            <pc:sldMk cId="2696280970" sldId="269"/>
            <ac:spMk id="2" creationId="{D0753D2C-1DB0-440B-A945-D0F342CB36D4}"/>
          </ac:spMkLst>
        </pc:spChg>
        <pc:spChg chg="mod">
          <ac:chgData name="Christian Kemmer" userId="ea797bbb-5dbb-4865-b031-5100798ee163" providerId="ADAL" clId="{92216323-2894-439C-B7D1-0337D609EB32}" dt="2023-08-24T09:44:53.903" v="1986" actId="20577"/>
          <ac:spMkLst>
            <pc:docMk/>
            <pc:sldMk cId="2696280970" sldId="269"/>
            <ac:spMk id="3" creationId="{D635AA2E-E179-4BF2-969A-2D439FD9F5DB}"/>
          </ac:spMkLst>
        </pc:spChg>
      </pc:sldChg>
      <pc:sldChg chg="addSp delSp modSp mod">
        <pc:chgData name="Christian Kemmer" userId="ea797bbb-5dbb-4865-b031-5100798ee163" providerId="ADAL" clId="{92216323-2894-439C-B7D1-0337D609EB32}" dt="2023-08-24T09:37:36.292" v="1979"/>
        <pc:sldMkLst>
          <pc:docMk/>
          <pc:sldMk cId="2312559792" sldId="270"/>
        </pc:sldMkLst>
        <pc:spChg chg="mod">
          <ac:chgData name="Christian Kemmer" userId="ea797bbb-5dbb-4865-b031-5100798ee163" providerId="ADAL" clId="{92216323-2894-439C-B7D1-0337D609EB32}" dt="2023-08-24T09:36:38.583" v="1970"/>
          <ac:spMkLst>
            <pc:docMk/>
            <pc:sldMk cId="2312559792" sldId="270"/>
            <ac:spMk id="3" creationId="{A7E030C3-B6F9-4F91-AB89-6F8D0D42E17D}"/>
          </ac:spMkLst>
        </pc:spChg>
        <pc:picChg chg="add del mod">
          <ac:chgData name="Christian Kemmer" userId="ea797bbb-5dbb-4865-b031-5100798ee163" providerId="ADAL" clId="{92216323-2894-439C-B7D1-0337D609EB32}" dt="2023-08-24T09:37:16.063" v="1972" actId="478"/>
          <ac:picMkLst>
            <pc:docMk/>
            <pc:sldMk cId="2312559792" sldId="270"/>
            <ac:picMk id="6" creationId="{2FFDB4B1-ACCA-FF5C-F59D-5DCC957D1CA5}"/>
          </ac:picMkLst>
        </pc:picChg>
        <pc:picChg chg="add mod">
          <ac:chgData name="Christian Kemmer" userId="ea797bbb-5dbb-4865-b031-5100798ee163" providerId="ADAL" clId="{92216323-2894-439C-B7D1-0337D609EB32}" dt="2023-08-24T09:37:36.292" v="1979"/>
          <ac:picMkLst>
            <pc:docMk/>
            <pc:sldMk cId="2312559792" sldId="270"/>
            <ac:picMk id="8" creationId="{B0C4397E-D672-8810-6D58-5F100F069738}"/>
          </ac:picMkLst>
        </pc:picChg>
      </pc:sldChg>
      <pc:sldChg chg="modSp mod">
        <pc:chgData name="Christian Kemmer" userId="ea797bbb-5dbb-4865-b031-5100798ee163" providerId="ADAL" clId="{92216323-2894-439C-B7D1-0337D609EB32}" dt="2023-10-15T19:17:40.623" v="2042" actId="20577"/>
        <pc:sldMkLst>
          <pc:docMk/>
          <pc:sldMk cId="1440372208" sldId="273"/>
        </pc:sldMkLst>
        <pc:spChg chg="mod">
          <ac:chgData name="Christian Kemmer" userId="ea797bbb-5dbb-4865-b031-5100798ee163" providerId="ADAL" clId="{92216323-2894-439C-B7D1-0337D609EB32}" dt="2023-10-15T19:17:40.623" v="2042" actId="20577"/>
          <ac:spMkLst>
            <pc:docMk/>
            <pc:sldMk cId="1440372208" sldId="273"/>
            <ac:spMk id="2" creationId="{42DEF50D-BF84-4CEE-A6A5-3DAFB680326C}"/>
          </ac:spMkLst>
        </pc:spChg>
        <pc:spChg chg="mod">
          <ac:chgData name="Christian Kemmer" userId="ea797bbb-5dbb-4865-b031-5100798ee163" providerId="ADAL" clId="{92216323-2894-439C-B7D1-0337D609EB32}" dt="2023-08-24T07:56:29.520" v="1448" actId="400"/>
          <ac:spMkLst>
            <pc:docMk/>
            <pc:sldMk cId="1440372208" sldId="273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92216323-2894-439C-B7D1-0337D609EB32}" dt="2023-08-24T07:39:49.143" v="86" actId="20577"/>
        <pc:sldMkLst>
          <pc:docMk/>
          <pc:sldMk cId="1200119639" sldId="309"/>
        </pc:sldMkLst>
        <pc:spChg chg="mod">
          <ac:chgData name="Christian Kemmer" userId="ea797bbb-5dbb-4865-b031-5100798ee163" providerId="ADAL" clId="{92216323-2894-439C-B7D1-0337D609EB32}" dt="2023-08-24T07:39:49.143" v="86" actId="20577"/>
          <ac:spMkLst>
            <pc:docMk/>
            <pc:sldMk cId="1200119639" sldId="309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92216323-2894-439C-B7D1-0337D609EB32}" dt="2023-10-15T19:15:46.860" v="1998" actId="20577"/>
        <pc:sldMkLst>
          <pc:docMk/>
          <pc:sldMk cId="272502307" sldId="311"/>
        </pc:sldMkLst>
        <pc:spChg chg="mod">
          <ac:chgData name="Christian Kemmer" userId="ea797bbb-5dbb-4865-b031-5100798ee163" providerId="ADAL" clId="{92216323-2894-439C-B7D1-0337D609EB32}" dt="2023-10-15T19:15:46.860" v="1998" actId="20577"/>
          <ac:spMkLst>
            <pc:docMk/>
            <pc:sldMk cId="272502307" sldId="311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92216323-2894-439C-B7D1-0337D609EB32}" dt="2023-10-15T19:14:50.447" v="1987" actId="20577"/>
        <pc:sldMkLst>
          <pc:docMk/>
          <pc:sldMk cId="3969024710" sldId="313"/>
        </pc:sldMkLst>
        <pc:spChg chg="mod">
          <ac:chgData name="Christian Kemmer" userId="ea797bbb-5dbb-4865-b031-5100798ee163" providerId="ADAL" clId="{92216323-2894-439C-B7D1-0337D609EB32}" dt="2023-10-15T19:14:50.447" v="1987" actId="20577"/>
          <ac:spMkLst>
            <pc:docMk/>
            <pc:sldMk cId="3969024710" sldId="313"/>
            <ac:spMk id="3" creationId="{A7E030C3-B6F9-4F91-AB89-6F8D0D42E17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r>
              <a:rPr lang="de-DE" i="1">
                <a:solidFill>
                  <a:schemeClr val="accent1"/>
                </a:solidFill>
              </a:rPr>
              <a:t>02.04.2025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-1" y="9428585"/>
            <a:ext cx="3850444" cy="49805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r>
              <a:rPr lang="de-DE" i="1">
                <a:solidFill>
                  <a:schemeClr val="accent1"/>
                </a:solidFill>
              </a:rPr>
              <a:t>Seminar für das Lehramt an Gymnasien und Gesamtschulen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2C7E6C5D-A1D4-4CA6-A245-9C7EC36C297A}" type="slidenum">
              <a:rPr lang="de-DE" i="1" smtClean="0">
                <a:solidFill>
                  <a:schemeClr val="accent1"/>
                </a:solidFill>
              </a:rPr>
              <a:t>‹Nr.›</a:t>
            </a:fld>
            <a:endParaRPr lang="de-DE" i="1">
              <a:solidFill>
                <a:schemeClr val="accent1"/>
              </a:solidFill>
            </a:endParaRPr>
          </a:p>
        </p:txBody>
      </p:sp>
      <p:pic>
        <p:nvPicPr>
          <p:cNvPr id="6" name="Bild 9" descr="Macintosh HD:Users:Kloeppner:Documents:1_Schule:Projekte:ZfsL:Dateivorlagen_mit_ZfsL-Logo:ZfsL Logo:ZfsL Logo - Bitmap - transparen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021" y="142350"/>
            <a:ext cx="924198" cy="2540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19138044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 i="1">
                <a:solidFill>
                  <a:schemeClr val="accent1"/>
                </a:solidFill>
              </a:defRPr>
            </a:lvl1pPr>
          </a:lstStyle>
          <a:p>
            <a:r>
              <a:rPr lang="de-DE"/>
              <a:t>02.04.2025</a:t>
            </a:r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-1" y="9428585"/>
            <a:ext cx="3935497" cy="49805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 i="1">
                <a:solidFill>
                  <a:schemeClr val="accent1"/>
                </a:solidFill>
              </a:defRPr>
            </a:lvl1pPr>
          </a:lstStyle>
          <a:p>
            <a:r>
              <a:rPr lang="de-DE"/>
              <a:t>Seminar für das Lehramt an Gymnasien und Gesamtschulen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 i="1">
                <a:solidFill>
                  <a:schemeClr val="accent1"/>
                </a:solidFill>
              </a:defRPr>
            </a:lvl1pPr>
          </a:lstStyle>
          <a:p>
            <a:fld id="{82A99FC3-A2D9-4ECB-A8FE-20BCE8A24FD4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8" name="Bild 9" descr="Macintosh HD:Users:Kloeppner:Documents:1_Schule:Projekte:ZfsL:Dateivorlagen_mit_ZfsL-Logo:ZfsL Logo:ZfsL Logo - Bitmap - transparen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021" y="142350"/>
            <a:ext cx="924198" cy="2540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5394597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02.04.2025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/>
              <a:t>Seminar für das Lehramt an Gymnasien und Gesamtschulen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A99FC3-A2D9-4ECB-A8FE-20BCE8A24FD4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2664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16163"/>
            <a:ext cx="7772400" cy="2387600"/>
          </a:xfrm>
        </p:spPr>
        <p:txBody>
          <a:bodyPr anchor="ctr" anchorCtr="0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871870"/>
            <a:ext cx="6858000" cy="1444293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15.04.2026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0175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15.04.2026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6594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15.04.2026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881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15.04.2026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5737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57949" y="6492874"/>
            <a:ext cx="2057400" cy="365125"/>
          </a:xfrm>
        </p:spPr>
        <p:txBody>
          <a:bodyPr/>
          <a:lstStyle/>
          <a:p>
            <a:r>
              <a:rPr lang="de-DE"/>
              <a:t>15.04.2026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9493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914" y="6492874"/>
            <a:ext cx="2057400" cy="365125"/>
          </a:xfrm>
        </p:spPr>
        <p:txBody>
          <a:bodyPr/>
          <a:lstStyle/>
          <a:p>
            <a:r>
              <a:rPr lang="de-DE"/>
              <a:t>15.04.2026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6680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58988" y="6492874"/>
            <a:ext cx="2056361" cy="365125"/>
          </a:xfrm>
        </p:spPr>
        <p:txBody>
          <a:bodyPr/>
          <a:lstStyle/>
          <a:p>
            <a:r>
              <a:rPr lang="de-DE"/>
              <a:t>15.04.2026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4137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67301" y="6492874"/>
            <a:ext cx="2057400" cy="365125"/>
          </a:xfrm>
        </p:spPr>
        <p:txBody>
          <a:bodyPr/>
          <a:lstStyle/>
          <a:p>
            <a:r>
              <a:rPr lang="de-DE"/>
              <a:t>15.04.2026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9659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457949" y="6492874"/>
            <a:ext cx="2057400" cy="365125"/>
          </a:xfrm>
        </p:spPr>
        <p:txBody>
          <a:bodyPr/>
          <a:lstStyle/>
          <a:p>
            <a:r>
              <a:rPr lang="de-DE"/>
              <a:t>15.04.2026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1475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15.04.2026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8878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15.04.2026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4235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15.04.2026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736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544514"/>
            <a:ext cx="7886700" cy="1146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15050" y="649287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i="1">
                <a:solidFill>
                  <a:schemeClr val="tx2"/>
                </a:solidFill>
              </a:defRPr>
            </a:lvl1pPr>
          </a:lstStyle>
          <a:p>
            <a:r>
              <a:rPr lang="de-DE"/>
              <a:t>15.04.2026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2129" y="6500727"/>
            <a:ext cx="59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i="1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5349" y="6492875"/>
            <a:ext cx="493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i="1">
                <a:solidFill>
                  <a:schemeClr val="tx2"/>
                </a:solidFill>
              </a:defRPr>
            </a:lvl1pPr>
          </a:lstStyle>
          <a:p>
            <a:fld id="{D8584F0F-A157-48A2-A14E-46211662988B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7" name="Bild 9" descr="Macintosh HD:Users:Kloeppner:Documents:1_Schule:Projekte:ZfsL:Dateivorlagen_mit_ZfsL-Logo:ZfsL Logo:ZfsL Logo - Bitmap - transparent.png"/>
          <p:cNvPicPr/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50" y="131126"/>
            <a:ext cx="932400" cy="234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Gerade Verbindung 10"/>
          <p:cNvCxnSpPr/>
          <p:nvPr userDrawn="1"/>
        </p:nvCxnSpPr>
        <p:spPr>
          <a:xfrm>
            <a:off x="141184" y="6492874"/>
            <a:ext cx="8846194" cy="0"/>
          </a:xfrm>
          <a:prstGeom prst="line">
            <a:avLst/>
          </a:prstGeom>
          <a:ln w="19050" cap="flat">
            <a:solidFill>
              <a:schemeClr val="accent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0"/>
          <p:cNvCxnSpPr/>
          <p:nvPr userDrawn="1"/>
        </p:nvCxnSpPr>
        <p:spPr>
          <a:xfrm>
            <a:off x="1203158" y="361202"/>
            <a:ext cx="7784220" cy="3924"/>
          </a:xfrm>
          <a:prstGeom prst="line">
            <a:avLst/>
          </a:prstGeom>
          <a:ln w="19050" cap="flat">
            <a:solidFill>
              <a:schemeClr val="accent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Untertitel 2"/>
          <p:cNvSpPr txBox="1">
            <a:spLocks/>
          </p:cNvSpPr>
          <p:nvPr userDrawn="1"/>
        </p:nvSpPr>
        <p:spPr>
          <a:xfrm>
            <a:off x="3623077" y="55417"/>
            <a:ext cx="5472609" cy="2979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de-DE" sz="1400" i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050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4" r:id="rId12"/>
  </p:sldLayoutIdLst>
  <p:hf sldNum="0" hdr="0" ft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503307.logineonrw-lms.de/mod/resource/view.php?id=10040https://503307.logineonrw-lms.de/mod/resource/view.php?id=1004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praba-gyge@zfsl-rheine.nrw.schul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316163"/>
            <a:ext cx="7772400" cy="2069406"/>
          </a:xfrm>
        </p:spPr>
        <p:txBody>
          <a:bodyPr/>
          <a:lstStyle/>
          <a:p>
            <a:r>
              <a:rPr lang="de-DE"/>
              <a:t>Praxissemester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 anchor="ctr" anchorCtr="0"/>
          <a:lstStyle/>
          <a:p>
            <a:r>
              <a:rPr lang="de-DE"/>
              <a:t>Aktuelles &amp; Ausblick</a:t>
            </a:r>
            <a:br>
              <a:rPr lang="de-DE"/>
            </a:br>
            <a:r>
              <a:rPr lang="de-DE"/>
              <a:t>zum</a:t>
            </a:r>
          </a:p>
        </p:txBody>
      </p:sp>
      <p:pic>
        <p:nvPicPr>
          <p:cNvPr id="6" name="Grafik 5">
            <a:hlinkClick r:id="rId3"/>
            <a:extLst>
              <a:ext uri="{FF2B5EF4-FFF2-40B4-BE49-F238E27FC236}">
                <a16:creationId xmlns:a16="http://schemas.microsoft.com/office/drawing/2014/main" id="{E34D9A82-24B8-B8BB-12D8-C4927D60F4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20047" y="4460667"/>
            <a:ext cx="1761905" cy="17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349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Aktuelles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981"/>
            <a:ext cx="7886700" cy="4829452"/>
          </a:xfrm>
        </p:spPr>
        <p:txBody>
          <a:bodyPr>
            <a:noAutofit/>
          </a:bodyPr>
          <a:lstStyle/>
          <a:p>
            <a:r>
              <a:rPr lang="de-DE" dirty="0"/>
              <a:t>Durchgang 09/2025 erfolgreich abgeschlossen</a:t>
            </a:r>
          </a:p>
          <a:p>
            <a:r>
              <a:rPr lang="de-DE" dirty="0">
                <a:sym typeface="Wingdings" panose="05000000000000000000" pitchFamily="2" charset="2"/>
              </a:rPr>
              <a:t>Positive Rückmeldungen von allen Beteiligten.</a:t>
            </a:r>
            <a:endParaRPr lang="de-DE" sz="2400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Erinnerung: 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PSS sind nie allein im Unterricht.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PSS haben nie die alleinige Verantwortung für SuS.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PSS übernehmen keinen Vertretungsunterricht.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PVP: Eingang EFZ wird vom ZfsL eingetragen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PVP: Enddatum muss nicht eingetragen werden</a:t>
            </a:r>
          </a:p>
          <a:p>
            <a:r>
              <a:rPr lang="de-DE" dirty="0">
                <a:sym typeface="Wingdings" panose="05000000000000000000" pitchFamily="2" charset="2"/>
              </a:rPr>
              <a:t>Vielen Dank für Engagement!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57950" y="6492875"/>
            <a:ext cx="2057400" cy="365125"/>
          </a:xfrm>
        </p:spPr>
        <p:txBody>
          <a:bodyPr/>
          <a:lstStyle/>
          <a:p>
            <a:r>
              <a:rPr lang="de-DE"/>
              <a:t>15.04.2026</a:t>
            </a:r>
          </a:p>
        </p:txBody>
      </p:sp>
    </p:spTree>
    <p:extLst>
      <p:ext uri="{BB962C8B-B14F-4D97-AF65-F5344CB8AC3E}">
        <p14:creationId xmlns:p14="http://schemas.microsoft.com/office/powerpoint/2010/main" val="1200119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Aktuelles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981"/>
            <a:ext cx="7886700" cy="4829452"/>
          </a:xfrm>
        </p:spPr>
        <p:txBody>
          <a:bodyPr>
            <a:normAutofit/>
          </a:bodyPr>
          <a:lstStyle/>
          <a:p>
            <a:r>
              <a:rPr lang="de-DE" dirty="0"/>
              <a:t>Durchgang 02/2026</a:t>
            </a:r>
          </a:p>
          <a:p>
            <a:pPr lvl="1"/>
            <a:r>
              <a:rPr lang="de-DE" dirty="0"/>
              <a:t>69 PSS mit 19 Fächern an 21 Schulen</a:t>
            </a:r>
          </a:p>
          <a:p>
            <a:pPr lvl="1"/>
            <a:r>
              <a:rPr lang="de-DE" dirty="0"/>
              <a:t>8 x 5 PSS; 1 x 4 PSS; 4 x 3 PSS; 5 x 2 PSS; 3 x 1 PSS</a:t>
            </a:r>
          </a:p>
          <a:p>
            <a:pPr lvl="1"/>
            <a:r>
              <a:rPr lang="de-DE" dirty="0"/>
              <a:t>BPG ab 29.06.2026</a:t>
            </a:r>
          </a:p>
          <a:p>
            <a:pPr lvl="1"/>
            <a:r>
              <a:rPr lang="de-DE" dirty="0"/>
              <a:t>17.07.2026: Letzter Tag des schulpraktischen Teils</a:t>
            </a:r>
          </a:p>
          <a:p>
            <a:pPr lvl="1"/>
            <a:r>
              <a:rPr lang="de-DE" dirty="0"/>
              <a:t>Erinnerung: PSS dürfen nicht an mündlichen Abiturprüfungen teilnehmen.</a:t>
            </a:r>
            <a:br>
              <a:rPr lang="de-DE" dirty="0"/>
            </a:br>
            <a:r>
              <a:rPr lang="de-DE" dirty="0">
                <a:sym typeface="Wingdings" panose="05000000000000000000" pitchFamily="2" charset="2"/>
              </a:rPr>
              <a:t></a:t>
            </a:r>
            <a:r>
              <a:rPr lang="de-DE" dirty="0"/>
              <a:t>Abschließende Auflistung zugelassener Gäste in §27(6) und §27(7) APO-</a:t>
            </a:r>
            <a:r>
              <a:rPr lang="de-DE" dirty="0" err="1"/>
              <a:t>GOSt</a:t>
            </a:r>
            <a:endParaRPr lang="de-DE" dirty="0"/>
          </a:p>
          <a:p>
            <a:pPr lvl="1"/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57950" y="6492875"/>
            <a:ext cx="2057400" cy="365125"/>
          </a:xfrm>
        </p:spPr>
        <p:txBody>
          <a:bodyPr/>
          <a:lstStyle/>
          <a:p>
            <a:r>
              <a:rPr lang="de-DE"/>
              <a:t>15.04.2026</a:t>
            </a:r>
          </a:p>
        </p:txBody>
      </p:sp>
    </p:spTree>
    <p:extLst>
      <p:ext uri="{BB962C8B-B14F-4D97-AF65-F5344CB8AC3E}">
        <p14:creationId xmlns:p14="http://schemas.microsoft.com/office/powerpoint/2010/main" val="2312559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Aktuelles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981"/>
            <a:ext cx="7886700" cy="4829452"/>
          </a:xfrm>
        </p:spPr>
        <p:txBody>
          <a:bodyPr>
            <a:normAutofit fontScale="92500"/>
          </a:bodyPr>
          <a:lstStyle/>
          <a:p>
            <a:r>
              <a:rPr lang="de-DE" dirty="0"/>
              <a:t>Durchgang 09/2026: </a:t>
            </a:r>
          </a:p>
          <a:p>
            <a:pPr lvl="1"/>
            <a:r>
              <a:rPr lang="de-DE" dirty="0"/>
              <a:t>Voraussichtlich ca. 70 PSS für 26 Schulen</a:t>
            </a:r>
          </a:p>
          <a:p>
            <a:pPr lvl="1"/>
            <a:r>
              <a:rPr lang="de-DE" dirty="0"/>
              <a:t>Schuldatenüberprüfung ist abgeschlossen</a:t>
            </a:r>
          </a:p>
          <a:p>
            <a:pPr lvl="1"/>
            <a:r>
              <a:rPr lang="de-DE" dirty="0"/>
              <a:t>Maximal 5 PSS pro Schule</a:t>
            </a:r>
            <a:endParaRPr lang="de-DE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Fächersperrungen mit Augenmaß im Rahmen der Schuldatenüberprüfung möglich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Rechtzeitige Kontaktaufnahme mit Praba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PVP: Verschiedene Fächer „Großfach Kunst“ und „Kunst“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Ausbildung von LAA sowie Begleitung von Praktikantinnen und Praktikanten formal kein zulässiger Grund für Sperrung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In der Vergangenheit stets problemlos möglich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Fächersperrung während der Schuldatenüberprüfung ist deutlich einfacher als nachträgliche Ablehnung von PSS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57950" y="6492875"/>
            <a:ext cx="2057400" cy="365125"/>
          </a:xfrm>
        </p:spPr>
        <p:txBody>
          <a:bodyPr/>
          <a:lstStyle/>
          <a:p>
            <a:r>
              <a:rPr lang="de-DE"/>
              <a:t>15.04.2026</a:t>
            </a:r>
          </a:p>
        </p:txBody>
      </p:sp>
    </p:spTree>
    <p:extLst>
      <p:ext uri="{BB962C8B-B14F-4D97-AF65-F5344CB8AC3E}">
        <p14:creationId xmlns:p14="http://schemas.microsoft.com/office/powerpoint/2010/main" val="272502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1E4905-2084-6A92-F851-98651C312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E1F63A-89B6-A9E3-D73A-25546B3E7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Aktuelles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AD7D843-135F-F794-F883-14C0148BC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981"/>
            <a:ext cx="7886700" cy="4829452"/>
          </a:xfrm>
        </p:spPr>
        <p:txBody>
          <a:bodyPr>
            <a:normAutofit/>
          </a:bodyPr>
          <a:lstStyle/>
          <a:p>
            <a:r>
              <a:rPr lang="de-DE" dirty="0">
                <a:sym typeface="Wingdings" panose="05000000000000000000" pitchFamily="2" charset="2"/>
              </a:rPr>
              <a:t>Anrechnungsstunden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2 Unterrichtsstunden pro begleitetem PSS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Grundlage: PVP-Eintrag des Antritts (bis 15.02. / 15.09.)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Zuweisung im Laufe des Halbjahres durch </a:t>
            </a:r>
            <a:r>
              <a:rPr lang="de-DE" dirty="0" err="1">
                <a:sym typeface="Wingdings" panose="05000000000000000000" pitchFamily="2" charset="2"/>
              </a:rPr>
              <a:t>BezReg</a:t>
            </a:r>
            <a:endParaRPr lang="de-DE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PSS in einzelnen Fächern nur im Sommersemester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Informatik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Kunst</a:t>
            </a:r>
          </a:p>
          <a:p>
            <a:pPr lvl="1"/>
            <a:r>
              <a:rPr lang="de-DE">
                <a:sym typeface="Wingdings" panose="05000000000000000000" pitchFamily="2" charset="2"/>
              </a:rPr>
              <a:t>Niederländisch</a:t>
            </a:r>
            <a:endParaRPr lang="de-DE" dirty="0">
              <a:sym typeface="Wingdings" panose="05000000000000000000" pitchFamily="2" charset="2"/>
            </a:endParaRPr>
          </a:p>
          <a:p>
            <a:pPr lvl="1"/>
            <a:endParaRPr lang="de-DE" dirty="0">
              <a:sym typeface="Wingdings" panose="05000000000000000000" pitchFamily="2" charset="2"/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6CED424-BCFB-FF07-B6ED-1809C646D4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57950" y="6492875"/>
            <a:ext cx="2057400" cy="365125"/>
          </a:xfrm>
        </p:spPr>
        <p:txBody>
          <a:bodyPr/>
          <a:lstStyle/>
          <a:p>
            <a:r>
              <a:rPr lang="de-DE"/>
              <a:t>15.04.2026</a:t>
            </a:r>
          </a:p>
        </p:txBody>
      </p:sp>
    </p:spTree>
    <p:extLst>
      <p:ext uri="{BB962C8B-B14F-4D97-AF65-F5344CB8AC3E}">
        <p14:creationId xmlns:p14="http://schemas.microsoft.com/office/powerpoint/2010/main" val="1542154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Anwesenheitszeiten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981"/>
            <a:ext cx="7886700" cy="4829452"/>
          </a:xfrm>
        </p:spPr>
        <p:txBody>
          <a:bodyPr>
            <a:noAutofit/>
          </a:bodyPr>
          <a:lstStyle/>
          <a:p>
            <a:r>
              <a:rPr lang="de-DE" sz="2400" dirty="0">
                <a:sym typeface="Wingdings" panose="05000000000000000000" pitchFamily="2" charset="2"/>
              </a:rPr>
              <a:t>Zu den 250 Zeitstunden zählen alle (!) Anwesenheitszeiten</a:t>
            </a:r>
          </a:p>
          <a:p>
            <a:r>
              <a:rPr lang="de-DE" sz="2400" dirty="0">
                <a:sym typeface="Wingdings" panose="05000000000000000000" pitchFamily="2" charset="2"/>
              </a:rPr>
              <a:t>Unterricht unter Begleitung: Eine Stunde zählt vollständig, sobald PSS mit SuS interagieren, etwa </a:t>
            </a:r>
          </a:p>
          <a:p>
            <a:pPr lvl="1"/>
            <a:r>
              <a:rPr lang="de-DE" sz="2000" dirty="0">
                <a:sym typeface="Wingdings" panose="05000000000000000000" pitchFamily="2" charset="2"/>
              </a:rPr>
              <a:t>Beratung in Erarbeitung, Durchführung des Einstiegs, …</a:t>
            </a:r>
          </a:p>
          <a:p>
            <a:r>
              <a:rPr lang="de-DE" sz="2400" dirty="0">
                <a:sym typeface="Wingdings" panose="05000000000000000000" pitchFamily="2" charset="2"/>
              </a:rPr>
              <a:t>Unterrichtsvorhaben: PSS mit hohem Eigenanteil an Planung und Durchführung einer Folge von U-Stunden beteiligt</a:t>
            </a:r>
          </a:p>
          <a:p>
            <a:r>
              <a:rPr lang="de-DE" sz="2400" dirty="0">
                <a:sym typeface="Wingdings" panose="05000000000000000000" pitchFamily="2" charset="2"/>
              </a:rPr>
              <a:t>Ungefähr 30 Zeitstunden bei ZfsL-Veranstaltungen</a:t>
            </a:r>
          </a:p>
          <a:p>
            <a:r>
              <a:rPr lang="de-DE" sz="2400" dirty="0">
                <a:sym typeface="Wingdings" panose="05000000000000000000" pitchFamily="2" charset="2"/>
              </a:rPr>
              <a:t>Prüfung der Anwesenheitszeiten spätestens (!) vor dem BPG</a:t>
            </a:r>
          </a:p>
          <a:p>
            <a:r>
              <a:rPr lang="de-DE" sz="2400" dirty="0">
                <a:sym typeface="Wingdings" panose="05000000000000000000" pitchFamily="2" charset="2"/>
              </a:rPr>
              <a:t>Bitte prüfen Sie Ihre schulspezifischen Formate.</a:t>
            </a:r>
          </a:p>
          <a:p>
            <a:r>
              <a:rPr lang="de-DE" sz="2400" dirty="0">
                <a:sym typeface="Wingdings" panose="05000000000000000000" pitchFamily="2" charset="2"/>
              </a:rPr>
              <a:t>PSS müssen Anwesenheit nachweisen.</a:t>
            </a:r>
          </a:p>
          <a:p>
            <a:r>
              <a:rPr lang="de-DE" sz="2400" dirty="0">
                <a:sym typeface="Wingdings" panose="05000000000000000000" pitchFamily="2" charset="2"/>
              </a:rPr>
              <a:t>Schule muss ggf. Nachweis </a:t>
            </a:r>
            <a:r>
              <a:rPr lang="de-DE" sz="2400">
                <a:sym typeface="Wingdings" panose="05000000000000000000" pitchFamily="2" charset="2"/>
              </a:rPr>
              <a:t>der PSS </a:t>
            </a:r>
            <a:r>
              <a:rPr lang="de-DE" sz="2400" dirty="0">
                <a:sym typeface="Wingdings" panose="05000000000000000000" pitchFamily="2" charset="2"/>
              </a:rPr>
              <a:t>widerlegen können.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57950" y="6492875"/>
            <a:ext cx="2057400" cy="365125"/>
          </a:xfrm>
        </p:spPr>
        <p:txBody>
          <a:bodyPr/>
          <a:lstStyle/>
          <a:p>
            <a:r>
              <a:rPr lang="de-DE"/>
              <a:t>15.04.2026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87744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753D2C-1DB0-440B-A945-D0F342CB3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Termine Durchgang 09/2026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35AA2E-E179-4BF2-969A-2D439FD9F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8005396" cy="4667249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de-DE" dirty="0"/>
              <a:t>Schuldaten prüfen:			06.03.2026 – 24.03.2026</a:t>
            </a:r>
          </a:p>
          <a:p>
            <a:r>
              <a:rPr lang="de-DE" dirty="0"/>
              <a:t>Anonymisierte Zuweisungen:	28.05.2026</a:t>
            </a:r>
            <a:endParaRPr lang="de-DE" dirty="0">
              <a:solidFill>
                <a:srgbClr val="FF0000"/>
              </a:solidFill>
            </a:endParaRPr>
          </a:p>
          <a:p>
            <a:r>
              <a:rPr lang="de-DE" dirty="0"/>
              <a:t>Annahme durch Schule: 		28.05.2026 – 12.06.2026</a:t>
            </a:r>
          </a:p>
          <a:p>
            <a:r>
              <a:rPr lang="de-DE" dirty="0"/>
              <a:t>Veröffentlichte Zuweisungen:	23.06.2026</a:t>
            </a:r>
          </a:p>
          <a:p>
            <a:r>
              <a:rPr lang="de-DE" dirty="0"/>
              <a:t>Danach: Härtefallanträge der PSS (wegen ÖPNV-Fahrtzeiten)</a:t>
            </a:r>
          </a:p>
          <a:p>
            <a:r>
              <a:rPr lang="de-DE" dirty="0"/>
              <a:t>Endgültige Zuweisungen:		17.07.2026</a:t>
            </a:r>
          </a:p>
          <a:p>
            <a:r>
              <a:rPr lang="de-DE" dirty="0"/>
              <a:t>Formaler Antritt an der Schule:	(bis) Do, 11.09.2026</a:t>
            </a:r>
          </a:p>
          <a:p>
            <a:r>
              <a:rPr lang="de-DE" dirty="0"/>
              <a:t>Einführungsveranstaltung ZfsL:	Di, 15.09.2026</a:t>
            </a:r>
          </a:p>
          <a:p>
            <a:r>
              <a:rPr lang="de-DE" dirty="0"/>
              <a:t>Beginn an der Schule:		(ab) Do, 17.09.2026</a:t>
            </a:r>
          </a:p>
          <a:p>
            <a:r>
              <a:rPr lang="de-DE" dirty="0"/>
              <a:t>Studientage der Uni zu Beginn:	07.09.2026 – 10.09.2026</a:t>
            </a:r>
          </a:p>
          <a:p>
            <a:r>
              <a:rPr lang="de-DE" dirty="0"/>
              <a:t>Ende des schulpraktischen Teils:	31.01.2027</a:t>
            </a:r>
          </a:p>
          <a:p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AB0CD93-360E-47E6-BE37-AA499F9E6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15.04.2026</a:t>
            </a:r>
          </a:p>
        </p:txBody>
      </p:sp>
      <p:pic>
        <p:nvPicPr>
          <p:cNvPr id="8" name="Grafik 7" descr="E-Mail">
            <a:extLst>
              <a:ext uri="{FF2B5EF4-FFF2-40B4-BE49-F238E27FC236}">
                <a16:creationId xmlns:a16="http://schemas.microsoft.com/office/drawing/2014/main" id="{92E6E5D8-D2A5-4FBB-944A-D2B4F44803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8292" y="1772433"/>
            <a:ext cx="411018" cy="411018"/>
          </a:xfrm>
          <a:prstGeom prst="rect">
            <a:avLst/>
          </a:prstGeom>
        </p:spPr>
      </p:pic>
      <p:pic>
        <p:nvPicPr>
          <p:cNvPr id="11" name="Grafik 10" descr="E-Mail">
            <a:extLst>
              <a:ext uri="{FF2B5EF4-FFF2-40B4-BE49-F238E27FC236}">
                <a16:creationId xmlns:a16="http://schemas.microsoft.com/office/drawing/2014/main" id="{555F7253-E033-433B-8C59-FD4019DBA3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8293" y="3022578"/>
            <a:ext cx="411018" cy="411018"/>
          </a:xfrm>
          <a:prstGeom prst="rect">
            <a:avLst/>
          </a:prstGeom>
        </p:spPr>
      </p:pic>
      <p:pic>
        <p:nvPicPr>
          <p:cNvPr id="12" name="Grafik 11" descr="E-Mail">
            <a:extLst>
              <a:ext uri="{FF2B5EF4-FFF2-40B4-BE49-F238E27FC236}">
                <a16:creationId xmlns:a16="http://schemas.microsoft.com/office/drawing/2014/main" id="{D485EFE4-9015-4969-B502-669187C227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8292" y="2603706"/>
            <a:ext cx="411018" cy="411018"/>
          </a:xfrm>
          <a:prstGeom prst="rect">
            <a:avLst/>
          </a:prstGeom>
        </p:spPr>
      </p:pic>
      <p:pic>
        <p:nvPicPr>
          <p:cNvPr id="10" name="Grafik 9" descr="E-Mail">
            <a:extLst>
              <a:ext uri="{FF2B5EF4-FFF2-40B4-BE49-F238E27FC236}">
                <a16:creationId xmlns:a16="http://schemas.microsoft.com/office/drawing/2014/main" id="{60FA1492-93E2-47AE-99CF-25FF5C2A8E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8292" y="3861705"/>
            <a:ext cx="411018" cy="411018"/>
          </a:xfrm>
          <a:prstGeom prst="rect">
            <a:avLst/>
          </a:prstGeom>
        </p:spPr>
      </p:pic>
      <p:pic>
        <p:nvPicPr>
          <p:cNvPr id="5" name="Grafik 4" descr="E-Mail">
            <a:extLst>
              <a:ext uri="{FF2B5EF4-FFF2-40B4-BE49-F238E27FC236}">
                <a16:creationId xmlns:a16="http://schemas.microsoft.com/office/drawing/2014/main" id="{62665062-B4F8-BCB7-D489-15AF14348C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98292" y="5160396"/>
            <a:ext cx="411018" cy="411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280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Informationen per E-Mail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87207"/>
          </a:xfrm>
        </p:spPr>
        <p:txBody>
          <a:bodyPr>
            <a:normAutofit fontScale="92500"/>
          </a:bodyPr>
          <a:lstStyle/>
          <a:p>
            <a:pPr>
              <a:lnSpc>
                <a:spcPct val="100000"/>
              </a:lnSpc>
            </a:pPr>
            <a:r>
              <a:rPr lang="de-DE" dirty="0"/>
              <a:t>Mindestens zu den markierten Terminen erfolgt eine Benachrichtigung der Schule per E-Mail</a:t>
            </a:r>
          </a:p>
          <a:p>
            <a:pPr>
              <a:lnSpc>
                <a:spcPct val="100000"/>
              </a:lnSpc>
            </a:pPr>
            <a:r>
              <a:rPr lang="de-DE" dirty="0"/>
              <a:t>Empfänger: &lt;</a:t>
            </a:r>
            <a:r>
              <a:rPr lang="de-DE" dirty="0" err="1"/>
              <a:t>schulnr</a:t>
            </a:r>
            <a:r>
              <a:rPr lang="de-DE" dirty="0"/>
              <a:t>&gt;.dienst@schule.nrw.de</a:t>
            </a:r>
          </a:p>
          <a:p>
            <a:pPr>
              <a:lnSpc>
                <a:spcPct val="100000"/>
              </a:lnSpc>
            </a:pPr>
            <a:r>
              <a:rPr lang="de-DE" dirty="0"/>
              <a:t>Absender: 	</a:t>
            </a:r>
            <a:r>
              <a:rPr lang="de-DE" dirty="0" err="1"/>
              <a:t>christian.kemmer@zfsl-rheine.nrw.schule</a:t>
            </a:r>
            <a:endParaRPr lang="de-DE" strike="sngStrike" dirty="0"/>
          </a:p>
          <a:p>
            <a:pPr>
              <a:lnSpc>
                <a:spcPct val="100000"/>
              </a:lnSpc>
            </a:pPr>
            <a:r>
              <a:rPr lang="de-DE" dirty="0"/>
              <a:t>Hinweise:</a:t>
            </a:r>
          </a:p>
          <a:p>
            <a:pPr lvl="1">
              <a:lnSpc>
                <a:spcPct val="100000"/>
              </a:lnSpc>
            </a:pPr>
            <a:r>
              <a:rPr lang="de-DE" dirty="0"/>
              <a:t>Aus PVP sind E-Mails an &lt;</a:t>
            </a:r>
            <a:r>
              <a:rPr lang="de-DE" dirty="0" err="1"/>
              <a:t>schulnr</a:t>
            </a:r>
            <a:r>
              <a:rPr lang="de-DE" dirty="0"/>
              <a:t>&gt;@schule.nrw.de möglich</a:t>
            </a:r>
          </a:p>
          <a:p>
            <a:pPr lvl="1">
              <a:lnSpc>
                <a:spcPct val="100000"/>
              </a:lnSpc>
            </a:pPr>
            <a:r>
              <a:rPr lang="de-DE" dirty="0"/>
              <a:t>Schule kann selbst Weiterleitung einrichten, beispielsweise für alle E-Mails eines Absenders</a:t>
            </a:r>
          </a:p>
          <a:p>
            <a:pPr>
              <a:lnSpc>
                <a:spcPct val="100000"/>
              </a:lnSpc>
            </a:pPr>
            <a:r>
              <a:rPr lang="de-DE" dirty="0"/>
              <a:t>Bei Fragen, Problemen, Nicht-Erhalt melden Sie sich gerne. Wir finden eine Lösung.</a:t>
            </a:r>
          </a:p>
          <a:p>
            <a:pPr lvl="1"/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15.04.2026</a:t>
            </a:r>
          </a:p>
        </p:txBody>
      </p:sp>
      <p:pic>
        <p:nvPicPr>
          <p:cNvPr id="7" name="Grafik 6" descr="E-Mail">
            <a:extLst>
              <a:ext uri="{FF2B5EF4-FFF2-40B4-BE49-F238E27FC236}">
                <a16:creationId xmlns:a16="http://schemas.microsoft.com/office/drawing/2014/main" id="{A0AB0D69-A786-4E1A-87FD-AC97F1C92B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66941" y="1981200"/>
            <a:ext cx="411018" cy="411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372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D2F471-C5BF-F8A1-A18F-80476E12B8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868377-20D5-4443-9692-3F246231D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Raum für Fragen und Austausch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CDED0D2-060A-293A-354B-939879F950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Auch gerne später, zum Beispiel per E-Mail:</a:t>
            </a:r>
            <a:br>
              <a:rPr lang="de-DE" dirty="0"/>
            </a:br>
            <a:r>
              <a:rPr lang="de-DE" dirty="0" err="1">
                <a:hlinkClick r:id="rId2"/>
              </a:rPr>
              <a:t>praba-gyge@zfsl-rheine.nrw.schule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68A31D-CE39-0BB8-2F4A-8E39B8321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15.04.2026</a:t>
            </a:r>
          </a:p>
        </p:txBody>
      </p:sp>
    </p:spTree>
    <p:extLst>
      <p:ext uri="{BB962C8B-B14F-4D97-AF65-F5344CB8AC3E}">
        <p14:creationId xmlns:p14="http://schemas.microsoft.com/office/powerpoint/2010/main" val="1528845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ZfsL Rheine">
      <a:dk1>
        <a:sysClr val="windowText" lastClr="000000"/>
      </a:dk1>
      <a:lt1>
        <a:sysClr val="window" lastClr="FFFFFF"/>
      </a:lt1>
      <a:dk2>
        <a:srgbClr val="5A8CAA"/>
      </a:dk2>
      <a:lt2>
        <a:srgbClr val="FFFFFF"/>
      </a:lt2>
      <a:accent1>
        <a:srgbClr val="3C648C"/>
      </a:accent1>
      <a:accent2>
        <a:srgbClr val="D63E2E"/>
      </a:accent2>
      <a:accent3>
        <a:srgbClr val="49CB55"/>
      </a:accent3>
      <a:accent4>
        <a:srgbClr val="5F497A"/>
      </a:accent4>
      <a:accent5>
        <a:srgbClr val="953734"/>
      </a:accent5>
      <a:accent6>
        <a:srgbClr val="F79646"/>
      </a:accent6>
      <a:hlink>
        <a:srgbClr val="5A8CAA"/>
      </a:hlink>
      <a:folHlink>
        <a:srgbClr val="D63E2E"/>
      </a:folHlink>
    </a:clrScheme>
    <a:fontScheme name="ZfsL Rhein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ZfsL PowerPoint 4-3.pptx" id="{20AF4E78-C705-4ABB-BC7B-638310B45CAD}" vid="{40CADB8B-0FDA-4FEE-9304-431F31F36F9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cb10a5e8-f08d-4868-95ed-4ccd4e9cfac0">ZFSLRHEINE-593937886-2666</_dlc_DocId>
    <_dlc_DocIdUrl xmlns="cb10a5e8-f08d-4868-95ed-4ccd4e9cfac0">
      <Url>https://zfslrheine.sharepoint.com/Praxissemester_GyGe/_layouts/15/DocIdRedir.aspx?ID=ZFSLRHEINE-593937886-2666</Url>
      <Description>ZFSLRHEINE-593937886-2666</Description>
    </_dlc_DocIdUrl>
    <SharedWithUsers xmlns="cb10a5e8-f08d-4868-95ed-4ccd4e9cfac0">
      <UserInfo>
        <DisplayName>Harald Sieberg</DisplayName>
        <AccountId>134</AccountId>
        <AccountType/>
      </UserInfo>
      <UserInfo>
        <DisplayName>Anke Tröster-Lanzrath</DisplayName>
        <AccountId>253</AccountId>
        <AccountType/>
      </UserInfo>
      <UserInfo>
        <DisplayName>Matthias Gillissen</DisplayName>
        <AccountId>34</AccountId>
        <AccountType/>
      </UserInfo>
    </SharedWithUsers>
    <lcf76f155ced4ddcb4097134ff3c332f xmlns="59cbf662-7836-4ab9-827f-ee9a948c7905">
      <Terms xmlns="http://schemas.microsoft.com/office/infopath/2007/PartnerControls"/>
    </lcf76f155ced4ddcb4097134ff3c332f>
    <TaxCatchAll xmlns="cb10a5e8-f08d-4868-95ed-4ccd4e9cfac0" xsi:nil="true"/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7DF45464E6FA2459DDB507BE503DFBB" ma:contentTypeVersion="36" ma:contentTypeDescription="Ein neues Dokument erstellen." ma:contentTypeScope="" ma:versionID="4532ec0c36e04b6e19adb737d1f8f535">
  <xsd:schema xmlns:xsd="http://www.w3.org/2001/XMLSchema" xmlns:xs="http://www.w3.org/2001/XMLSchema" xmlns:p="http://schemas.microsoft.com/office/2006/metadata/properties" xmlns:ns2="cb10a5e8-f08d-4868-95ed-4ccd4e9cfac0" xmlns:ns3="59cbf662-7836-4ab9-827f-ee9a948c7905" targetNamespace="http://schemas.microsoft.com/office/2006/metadata/properties" ma:root="true" ma:fieldsID="8a52564a6a1d66564df039858598afa1" ns2:_="" ns3:_="">
    <xsd:import namespace="cb10a5e8-f08d-4868-95ed-4ccd4e9cfac0"/>
    <xsd:import namespace="59cbf662-7836-4ab9-827f-ee9a948c790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10a5e8-f08d-4868-95ed-4ccd4e9cfac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Wert der Dokument-ID" ma:description="Der Wert der diesem Element zugewiesenen Dokument-ID.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er Hyperlink zu diesem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Freigegeben für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Freigegeben für -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627c36f-f38c-4a6e-bf31-0efcce2a04c5}" ma:internalName="TaxCatchAll" ma:showField="CatchAllData" ma:web="cb10a5e8-f08d-4868-95ed-4ccd4e9cfac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cbf662-7836-4ab9-827f-ee9a948c79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ildmarkierungen" ma:readOnly="false" ma:fieldId="{5cf76f15-5ced-4ddc-b409-7134ff3c332f}" ma:taxonomyMulti="true" ma:sspId="0540a952-0cce-44b9-8657-8396785d97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10C6E72-BD84-4FB5-9C7E-22C0DD781A46}">
  <ds:schemaRefs>
    <ds:schemaRef ds:uri="http://schemas.microsoft.com/office/2006/documentManagement/types"/>
    <ds:schemaRef ds:uri="59cbf662-7836-4ab9-827f-ee9a948c7905"/>
    <ds:schemaRef ds:uri="http://purl.org/dc/terms/"/>
    <ds:schemaRef ds:uri="http://schemas.microsoft.com/office/2006/metadata/properties"/>
    <ds:schemaRef ds:uri="http://purl.org/dc/dcmitype/"/>
    <ds:schemaRef ds:uri="http://purl.org/dc/elements/1.1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cb10a5e8-f08d-4868-95ed-4ccd4e9cfac0"/>
  </ds:schemaRefs>
</ds:datastoreItem>
</file>

<file path=customXml/itemProps2.xml><?xml version="1.0" encoding="utf-8"?>
<ds:datastoreItem xmlns:ds="http://schemas.openxmlformats.org/officeDocument/2006/customXml" ds:itemID="{1D9F05BE-2D29-481B-9902-1005252DFBAB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F1A2DCE6-2524-4702-A5D4-5E159DDD8C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10a5e8-f08d-4868-95ed-4ccd4e9cfac0"/>
    <ds:schemaRef ds:uri="59cbf662-7836-4ab9-827f-ee9a948c79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D96AC38E-2B59-4B4E-BAB1-23358AB923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546</Words>
  <Application>Microsoft Office PowerPoint</Application>
  <PresentationFormat>Bildschirmpräsentation (4:3)</PresentationFormat>
  <Paragraphs>90</Paragraphs>
  <Slides>9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</vt:lpstr>
      <vt:lpstr>Praxissemester</vt:lpstr>
      <vt:lpstr>Aktuelles</vt:lpstr>
      <vt:lpstr>Aktuelles</vt:lpstr>
      <vt:lpstr>Aktuelles</vt:lpstr>
      <vt:lpstr>Aktuelles</vt:lpstr>
      <vt:lpstr>Anwesenheitszeiten</vt:lpstr>
      <vt:lpstr>Termine Durchgang 09/2026</vt:lpstr>
      <vt:lpstr>Informationen per E-Mail</vt:lpstr>
      <vt:lpstr>Raum für Fragen und Austausch</vt:lpstr>
    </vt:vector>
  </TitlesOfParts>
  <Company>Zentrum für schulpraktische Lehrerausbildung Rheine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Christian Kemmer</dc:creator>
  <cp:lastModifiedBy>Christian Kemmer</cp:lastModifiedBy>
  <cp:revision>86</cp:revision>
  <cp:lastPrinted>2025-04-01T06:52:35Z</cp:lastPrinted>
  <dcterms:created xsi:type="dcterms:W3CDTF">2018-09-24T10:45:56Z</dcterms:created>
  <dcterms:modified xsi:type="dcterms:W3CDTF">2026-03-17T16:13:03Z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0x01010037DF45464E6FA2459DDB507BE503DFBB</vt:lpwstr>
  </property>
  <property fmtid="{D5CDD505-2E9C-101B-9397-08002B2CF9AE}" pid="3" name="_dlc_DocIdItemGuid">
    <vt:lpwstr>910cbb34-a8bc-49d2-a226-d4daf73521d0</vt:lpwstr>
  </property>
  <property fmtid="{D5CDD505-2E9C-101B-9397-08002B2CF9AE}" pid="4" name="AuthorIds_UIVersion_4096">
    <vt:lpwstr>18</vt:lpwstr>
  </property>
  <property fmtid="{D5CDD505-2E9C-101B-9397-08002B2CF9AE}" pid="5" name="MediaServiceImageTags">
    <vt:lpwstr/>
  </property>
</Properties>
</file>