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6"/>
  </p:notesMasterIdLst>
  <p:handoutMasterIdLst>
    <p:handoutMasterId r:id="rId17"/>
  </p:handoutMasterIdLst>
  <p:sldIdLst>
    <p:sldId id="256" r:id="rId6"/>
    <p:sldId id="309" r:id="rId7"/>
    <p:sldId id="270" r:id="rId8"/>
    <p:sldId id="313" r:id="rId9"/>
    <p:sldId id="311" r:id="rId10"/>
    <p:sldId id="312" r:id="rId11"/>
    <p:sldId id="269" r:id="rId12"/>
    <p:sldId id="273" r:id="rId13"/>
    <p:sldId id="272" r:id="rId14"/>
    <p:sldId id="268" r:id="rId15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216323-2894-439C-B7D1-0337D609EB32}" v="11" dt="2023-10-15T19:20:03.6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0" d="100"/>
          <a:sy n="190" d="100"/>
        </p:scale>
        <p:origin x="2381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18.10.2023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721107"/>
            <a:ext cx="4021295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18.10.2023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721107"/>
            <a:ext cx="4110122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18.10.2023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18.10.2023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fslrheine.sharepoint.com/:p:/g/Praxissemester_GyGe/EdbrX1EeBsRMsW2KsJa6vSQBdUuj3-bsxJzjs8neNBWGaw?e=GDoZo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fb.nrw.de/brm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christian.kemmer@zfsl-rheine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5" name="Grafik 4">
            <a:hlinkClick r:id="rId3"/>
            <a:extLst>
              <a:ext uri="{FF2B5EF4-FFF2-40B4-BE49-F238E27FC236}">
                <a16:creationId xmlns:a16="http://schemas.microsoft.com/office/drawing/2014/main" id="{C91A24E1-945A-1CDD-68B7-9CA88F19A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881" y="4507522"/>
            <a:ext cx="1900237" cy="190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13DCF-8F22-4D5E-853E-52899B676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09A731-C290-465E-971A-B0C94E814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6A3B4A-6BFF-439B-87A0-69018CE4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243748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02/2023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r>
              <a:rPr lang="de-DE" dirty="0">
                <a:sym typeface="Wingdings" panose="05000000000000000000" pitchFamily="2" charset="2"/>
              </a:rPr>
              <a:t>PVP 2.0: Abschlussdatum muss bisher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09/2023</a:t>
            </a:r>
          </a:p>
          <a:p>
            <a:pPr lvl="1"/>
            <a:r>
              <a:rPr lang="de-DE" dirty="0"/>
              <a:t>72 PSS mit 16 Fächern an 24 Schulen</a:t>
            </a:r>
          </a:p>
          <a:p>
            <a:pPr lvl="1"/>
            <a:r>
              <a:rPr lang="de-DE" dirty="0"/>
              <a:t>6 x 5 PSS; 3 x 4 PSS; 5 x 3 PSS; 5 x 2 PSS; 5 x 1 PSS</a:t>
            </a:r>
          </a:p>
          <a:p>
            <a:pPr lvl="1"/>
            <a:r>
              <a:rPr lang="de-DE" dirty="0"/>
              <a:t>Alle Formate in Präsenz</a:t>
            </a:r>
          </a:p>
          <a:p>
            <a:pPr lvl="1"/>
            <a:r>
              <a:rPr lang="de-DE" dirty="0"/>
              <a:t>BPG im Januar 2024</a:t>
            </a:r>
          </a:p>
          <a:p>
            <a:pPr lvl="1"/>
            <a:r>
              <a:rPr lang="de-DE" dirty="0"/>
              <a:t>31.01.2024: Letzter Tag des schulpraktischen Teils</a:t>
            </a:r>
          </a:p>
          <a:p>
            <a:r>
              <a:rPr lang="de-DE" dirty="0"/>
              <a:t>Weiterhin Fortbildungsangebote für schulische Mentorinnen und Mentoren, auch ohne Hinweis durch Bezirksregierung oder </a:t>
            </a:r>
            <a:r>
              <a:rPr lang="de-DE" dirty="0" err="1"/>
              <a:t>Prabas</a:t>
            </a:r>
            <a:br>
              <a:rPr lang="de-DE" dirty="0"/>
            </a:br>
            <a:r>
              <a:rPr lang="de-DE" dirty="0"/>
              <a:t>https://lfb.nrw.de/brms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  <p:pic>
        <p:nvPicPr>
          <p:cNvPr id="8" name="Grafik 7">
            <a:hlinkClick r:id="rId2"/>
            <a:extLst>
              <a:ext uri="{FF2B5EF4-FFF2-40B4-BE49-F238E27FC236}">
                <a16:creationId xmlns:a16="http://schemas.microsoft.com/office/drawing/2014/main" id="{B0C4397E-D672-8810-6D58-5F100F069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288" y="5081954"/>
            <a:ext cx="1345478" cy="134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lnSpcReduction="10000"/>
          </a:bodyPr>
          <a:lstStyle/>
          <a:p>
            <a:r>
              <a:rPr lang="de-DE" dirty="0"/>
              <a:t>Erweitertes Führungszeugnis zur Vorlage bei einer Behörde (Belegart OE)</a:t>
            </a:r>
          </a:p>
          <a:p>
            <a:pPr lvl="1"/>
            <a:r>
              <a:rPr lang="de-DE" dirty="0"/>
              <a:t>Beantragung durch PSS bei Meldebehörde oder online</a:t>
            </a:r>
          </a:p>
          <a:p>
            <a:pPr lvl="1"/>
            <a:r>
              <a:rPr lang="de-DE" dirty="0"/>
              <a:t>Erstellung durch Bundesamt für Justiz (</a:t>
            </a:r>
            <a:r>
              <a:rPr lang="de-DE" dirty="0" err="1"/>
              <a:t>BfJ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Schwankende Bearbeitungsdauer (5 Tage – 8 Wochen)</a:t>
            </a:r>
          </a:p>
          <a:p>
            <a:pPr lvl="1"/>
            <a:r>
              <a:rPr lang="de-DE" dirty="0"/>
              <a:t>Versand durch </a:t>
            </a:r>
            <a:r>
              <a:rPr lang="de-DE" dirty="0" err="1"/>
              <a:t>BfJ</a:t>
            </a:r>
            <a:r>
              <a:rPr lang="de-DE" dirty="0"/>
              <a:t> direkt an ZfsL Rheine, Seminar GyGe</a:t>
            </a:r>
          </a:p>
          <a:p>
            <a:pPr lvl="1"/>
            <a:r>
              <a:rPr lang="de-DE" dirty="0"/>
              <a:t>Aufforderung der PSS im Juni (3x), Erinnerung im August</a:t>
            </a:r>
          </a:p>
          <a:p>
            <a:pPr lvl="1"/>
            <a:r>
              <a:rPr lang="de-DE" dirty="0"/>
              <a:t>PSS sind für das Beibringen verantwortlich</a:t>
            </a:r>
          </a:p>
          <a:p>
            <a:pPr lvl="1"/>
            <a:r>
              <a:rPr lang="de-DE" dirty="0"/>
              <a:t>PVP 2.0: Eingang wird vom ZfsL in PVP dokumentiert</a:t>
            </a:r>
          </a:p>
          <a:p>
            <a:r>
              <a:rPr lang="de-DE" dirty="0"/>
              <a:t>PSS ohne EFZ</a:t>
            </a:r>
          </a:p>
          <a:p>
            <a:pPr lvl="1"/>
            <a:r>
              <a:rPr lang="de-DE" dirty="0"/>
              <a:t>Teilnahme an ZfsL-Veranstaltungen</a:t>
            </a:r>
          </a:p>
          <a:p>
            <a:pPr lvl="1"/>
            <a:r>
              <a:rPr lang="de-DE" dirty="0"/>
              <a:t>1x Aufsuchen der Schule </a:t>
            </a:r>
            <a:r>
              <a:rPr lang="de-DE" dirty="0">
                <a:sym typeface="Wingdings" panose="05000000000000000000" pitchFamily="2" charset="2"/>
              </a:rPr>
              <a:t> Dokumentation Antritt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Schule erst nach Eingang EFZ betreten, ggf. Abbruch PS</a:t>
            </a:r>
            <a:endParaRPr lang="de-DE" dirty="0"/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3969024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02/2024: </a:t>
            </a:r>
          </a:p>
          <a:p>
            <a:pPr lvl="1"/>
            <a:r>
              <a:rPr lang="de-DE" dirty="0"/>
              <a:t>Voraussichtlich ca. 60-62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5 PSS pro Schule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 2.0: 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Durchführung des Einstiegs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Melden Sie sich bei Fragen gerne frühzeitig bei uns.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Durchgang 02/2024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16.08.2023 – 13.09.2023</a:t>
            </a:r>
          </a:p>
          <a:p>
            <a:r>
              <a:rPr lang="de-DE" dirty="0"/>
              <a:t>Anonymisierte Zuweisungen:	21.11.2023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21.11.2023 – 01.12.2023</a:t>
            </a:r>
          </a:p>
          <a:p>
            <a:r>
              <a:rPr lang="de-DE" dirty="0"/>
              <a:t>Finale Zuweisungen:		08.12.2023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12.01.2024</a:t>
            </a:r>
          </a:p>
          <a:p>
            <a:r>
              <a:rPr lang="de-DE" dirty="0"/>
              <a:t>Formaler Antritt an der Schule:	bis Do, 15.02.2024</a:t>
            </a:r>
          </a:p>
          <a:p>
            <a:r>
              <a:rPr lang="de-DE" dirty="0"/>
              <a:t>Einführungsveranstaltung ZfsL:	Mo</a:t>
            </a:r>
            <a:r>
              <a:rPr lang="de-DE"/>
              <a:t>, 19.02.2024</a:t>
            </a:r>
            <a:endParaRPr lang="de-DE" dirty="0"/>
          </a:p>
          <a:p>
            <a:r>
              <a:rPr lang="de-DE" dirty="0"/>
              <a:t>Beginn an der Schule:		20.2., 21.2. oder 27.2.</a:t>
            </a:r>
          </a:p>
          <a:p>
            <a:r>
              <a:rPr lang="de-DE" dirty="0"/>
              <a:t>Studientage der Uni zu Beginn:	22.2., 23.2. und 26.2.</a:t>
            </a:r>
          </a:p>
          <a:p>
            <a:r>
              <a:rPr lang="de-DE" dirty="0"/>
              <a:t>Ende des schulpraktischen Teils:	05.07.2024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Informationen per E-Mail</a:t>
            </a:r>
            <a:br>
              <a:rPr lang="de-DE" dirty="0"/>
            </a:br>
            <a:r>
              <a:rPr lang="de-DE" dirty="0"/>
              <a:t>Neue E-Mail-Adressen im ZfsL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Mindestens zu den markierten Terminen erfolgt eine Benachrichtigung der Schule per E-Mail</a:t>
            </a:r>
          </a:p>
          <a:p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&gt;@schule.nrw.de</a:t>
            </a:r>
          </a:p>
          <a:p>
            <a:r>
              <a:rPr lang="de-DE" strike="sngStrike" dirty="0"/>
              <a:t>Absender: 	</a:t>
            </a:r>
            <a:r>
              <a:rPr lang="de-DE" strike="sngStrike" dirty="0">
                <a:hlinkClick r:id="rId2"/>
              </a:rPr>
              <a:t>christian.kemmer@zfsl-rheine.de</a:t>
            </a:r>
            <a:endParaRPr lang="de-DE" strike="sngStrike" dirty="0"/>
          </a:p>
          <a:p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r>
              <a:rPr lang="de-DE" dirty="0"/>
              <a:t>Hinweise:</a:t>
            </a:r>
          </a:p>
          <a:p>
            <a:pPr lvl="1"/>
            <a:r>
              <a:rPr lang="de-DE" dirty="0"/>
              <a:t>Auch aus PVP heraus E-Mails an obige Adresse möglich</a:t>
            </a:r>
          </a:p>
          <a:p>
            <a:pPr lvl="1"/>
            <a:r>
              <a:rPr lang="de-DE" dirty="0"/>
              <a:t>Schule kann selbst Weiterleitung einrichten, beispielsweise für alle E-Mails eines Absenders</a:t>
            </a:r>
          </a:p>
          <a:p>
            <a:pPr lvl="1"/>
            <a:r>
              <a:rPr lang="de-DE" dirty="0"/>
              <a:t>Versand an &lt;</a:t>
            </a:r>
            <a:r>
              <a:rPr lang="de-DE" dirty="0" err="1"/>
              <a:t>schulnr</a:t>
            </a:r>
            <a:r>
              <a:rPr lang="de-DE" dirty="0"/>
              <a:t>&gt;.</a:t>
            </a:r>
            <a:r>
              <a:rPr lang="de-DE" b="1" u="sng" dirty="0"/>
              <a:t>dienst</a:t>
            </a:r>
            <a:r>
              <a:rPr lang="de-DE" dirty="0"/>
              <a:t>@schule.nrw.de nur für Schulaufsicht möglich, nicht für Fachleitungen oder Praba</a:t>
            </a:r>
          </a:p>
          <a:p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1" y="1825624"/>
            <a:ext cx="8815526" cy="4667249"/>
          </a:xfrm>
        </p:spPr>
        <p:txBody>
          <a:bodyPr>
            <a:normAutofit lnSpcReduction="10000"/>
          </a:bodyPr>
          <a:lstStyle/>
          <a:p>
            <a:r>
              <a:rPr lang="de-DE"/>
              <a:t>Weitere Schulen werden am Praxissemester teilnehmen</a:t>
            </a:r>
          </a:p>
          <a:p>
            <a:pPr lvl="1"/>
            <a:r>
              <a:rPr lang="de-DE" err="1"/>
              <a:t>Harkenberg</a:t>
            </a:r>
            <a:r>
              <a:rPr lang="de-DE"/>
              <a:t> Gesamtschule Hörstel		seit 09/2021</a:t>
            </a:r>
          </a:p>
          <a:p>
            <a:pPr lvl="1"/>
            <a:r>
              <a:rPr lang="de-DE"/>
              <a:t>Euregio-Gesamtschule Gronau-Epe		seit 09/2022</a:t>
            </a:r>
          </a:p>
          <a:p>
            <a:pPr lvl="1"/>
            <a:r>
              <a:rPr lang="de-DE"/>
              <a:t>Gesamtschule Lotte-Westerkappeln		seit 09/2022</a:t>
            </a:r>
          </a:p>
          <a:p>
            <a:pPr lvl="1"/>
            <a:r>
              <a:rPr lang="de-DE"/>
              <a:t>Gesamtschule der Stadt Gronau		seit 09/2022</a:t>
            </a:r>
          </a:p>
          <a:p>
            <a:pPr lvl="1"/>
            <a:r>
              <a:rPr lang="de-DE"/>
              <a:t>Kardinal-von-Galen-Schule Mettingen		seit 09/2022</a:t>
            </a:r>
          </a:p>
          <a:p>
            <a:pPr lvl="1"/>
            <a:r>
              <a:rPr lang="de-DE"/>
              <a:t>Gesamtschule Lengerich / Tecklenburg		ab 09/2024</a:t>
            </a:r>
          </a:p>
          <a:p>
            <a:pPr lvl="1"/>
            <a:r>
              <a:rPr lang="de-DE"/>
              <a:t>Emmy-Noether-Schule Neuenkirchen		ab 09/2028</a:t>
            </a:r>
          </a:p>
          <a:p>
            <a:pPr lvl="1"/>
            <a:endParaRPr lang="de-DE"/>
          </a:p>
          <a:p>
            <a:r>
              <a:rPr lang="de-DE"/>
              <a:t>Wechsel der PS-Zuständigkeit an Ihrer Schule:</a:t>
            </a:r>
          </a:p>
          <a:p>
            <a:pPr lvl="1"/>
            <a:r>
              <a:rPr lang="de-DE"/>
              <a:t>Informieren Sie bitte die neuen Kolleginnen und Kollegen.</a:t>
            </a:r>
          </a:p>
          <a:p>
            <a:pPr lvl="1"/>
            <a:r>
              <a:rPr lang="de-DE"/>
              <a:t>Melden Sie sich gerne bei uns für eine individuelle Einführung.</a:t>
            </a:r>
          </a:p>
          <a:p>
            <a:pPr marL="457200" lvl="1" indent="0">
              <a:buNone/>
            </a:pP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18.10.2023</a:t>
            </a:r>
          </a:p>
        </p:txBody>
      </p:sp>
    </p:spTree>
    <p:extLst>
      <p:ext uri="{BB962C8B-B14F-4D97-AF65-F5344CB8AC3E}">
        <p14:creationId xmlns:p14="http://schemas.microsoft.com/office/powerpoint/2010/main" val="366080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5" ma:contentTypeDescription="Ein neues Dokument erstellen." ma:contentTypeScope="" ma:versionID="d2904d05d093a957c8c9610a67c7db91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77c0ff58578d7c428bab4d030f3a20e9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ZFSLRHEINE-593937886-2653</_dlc_DocId>
    <_dlc_DocIdUrl xmlns="cb10a5e8-f08d-4868-95ed-4ccd4e9cfac0">
      <Url>https://zfslrheine.sharepoint.com/Praxissemester_GyGe/_layouts/15/DocIdRedir.aspx?ID=ZFSLRHEINE-593937886-2653</Url>
      <Description>ZFSLRHEINE-593937886-2653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Props1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FD61B7-2FA2-4788-82B1-FD15EFA9BD1B}"/>
</file>

<file path=customXml/itemProps3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10C6E72-BD84-4FB5-9C7E-22C0DD781A46}">
  <ds:schemaRefs>
    <ds:schemaRef ds:uri="http://schemas.microsoft.com/office/2006/metadata/properties"/>
    <ds:schemaRef ds:uri="http://purl.org/dc/dcmitype/"/>
    <ds:schemaRef ds:uri="cb10a5e8-f08d-4868-95ed-4ccd4e9cfac0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9cbf662-7836-4ab9-827f-ee9a948c790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716</Words>
  <Application>Microsoft Office PowerPoint</Application>
  <PresentationFormat>Bildschirmpräsentation 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</vt:lpstr>
      <vt:lpstr>Praxissemester</vt:lpstr>
      <vt:lpstr>Aktuelles</vt:lpstr>
      <vt:lpstr>Aktuelles</vt:lpstr>
      <vt:lpstr>Aktuelles</vt:lpstr>
      <vt:lpstr>Aktuelles</vt:lpstr>
      <vt:lpstr>Anwesenheitszeiten</vt:lpstr>
      <vt:lpstr>Termine Durchgang 02/2024</vt:lpstr>
      <vt:lpstr>Informationen per E-Mail Neue E-Mail-Adressen im ZfsL</vt:lpstr>
      <vt:lpstr>Ausblick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16</cp:revision>
  <cp:lastPrinted>2022-03-10T20:08:32Z</cp:lastPrinted>
  <dcterms:created xsi:type="dcterms:W3CDTF">2018-09-24T10:45:56Z</dcterms:created>
  <dcterms:modified xsi:type="dcterms:W3CDTF">2023-10-15T19:20:12Z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515febd6-061e-4cc4-b16d-8ab096babd24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